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997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6895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42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2192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225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36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2996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768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4389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389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0473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D935-C99E-40CC-91A1-02F50E4B3DCD}" type="datetimeFigureOut">
              <a:rPr lang="et-EE" smtClean="0"/>
              <a:t>13.05.2015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F790-4D00-438E-B9C5-259A0C09152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930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2532063"/>
            <a:ext cx="9144000" cy="2387600"/>
          </a:xfrm>
        </p:spPr>
        <p:txBody>
          <a:bodyPr>
            <a:normAutofit/>
          </a:bodyPr>
          <a:lstStyle/>
          <a:p>
            <a:r>
              <a:rPr lang="et-EE" sz="8800" b="1" dirty="0" smtClean="0"/>
              <a:t>AJALOOARUTLUS</a:t>
            </a:r>
            <a:endParaRPr lang="et-EE" sz="88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435100" y="2897982"/>
            <a:ext cx="9144000" cy="1655762"/>
          </a:xfrm>
        </p:spPr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9286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b="1" u="sng" dirty="0" smtClean="0">
                <a:solidFill>
                  <a:srgbClr val="0070C0"/>
                </a:solidFill>
              </a:rPr>
              <a:t>Kõige põhilisem:</a:t>
            </a:r>
            <a:endParaRPr lang="et-EE" sz="4800" b="1" u="sng" dirty="0">
              <a:solidFill>
                <a:srgbClr val="0070C0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4000" dirty="0" smtClean="0"/>
              <a:t>Töö koosneb:</a:t>
            </a:r>
          </a:p>
          <a:p>
            <a:pPr>
              <a:buFontTx/>
              <a:buChar char="-"/>
            </a:pPr>
            <a:r>
              <a:rPr lang="et-EE" sz="4000" dirty="0"/>
              <a:t>s</a:t>
            </a:r>
            <a:r>
              <a:rPr lang="et-EE" sz="4000" dirty="0" smtClean="0"/>
              <a:t>issejuhatus</a:t>
            </a:r>
          </a:p>
          <a:p>
            <a:pPr>
              <a:buFontTx/>
              <a:buChar char="-"/>
            </a:pPr>
            <a:r>
              <a:rPr lang="et-EE" sz="4000" dirty="0" smtClean="0"/>
              <a:t>5 lõiku ehk 5 teemalõiku</a:t>
            </a:r>
          </a:p>
          <a:p>
            <a:pPr>
              <a:buFontTx/>
              <a:buChar char="-"/>
            </a:pPr>
            <a:r>
              <a:rPr lang="et-EE" sz="4000" dirty="0"/>
              <a:t>k</a:t>
            </a:r>
            <a:r>
              <a:rPr lang="et-EE" sz="4000" dirty="0" smtClean="0"/>
              <a:t>okkuvõte</a:t>
            </a:r>
          </a:p>
          <a:p>
            <a:pPr marL="0" indent="0">
              <a:buNone/>
            </a:pPr>
            <a:endParaRPr lang="et-EE" sz="4000" dirty="0" smtClean="0"/>
          </a:p>
          <a:p>
            <a:pPr marL="0" indent="0">
              <a:buNone/>
            </a:pPr>
            <a:r>
              <a:rPr lang="et-EE" sz="4000" dirty="0" smtClean="0"/>
              <a:t>Käsitsi kirjutatult ca 1,5 kuni 2 lehekülge</a:t>
            </a:r>
          </a:p>
        </p:txBody>
      </p:sp>
    </p:spTree>
    <p:extLst>
      <p:ext uri="{BB962C8B-B14F-4D97-AF65-F5344CB8AC3E}">
        <p14:creationId xmlns:p14="http://schemas.microsoft.com/office/powerpoint/2010/main" val="9247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b="1" u="sng" dirty="0" smtClean="0">
                <a:solidFill>
                  <a:srgbClr val="0070C0"/>
                </a:solidFill>
              </a:rPr>
              <a:t>Täpsustusi: sissejuhatus</a:t>
            </a:r>
            <a:endParaRPr lang="et-EE" sz="4800" b="1" u="sng" dirty="0">
              <a:solidFill>
                <a:srgbClr val="0070C0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c</a:t>
            </a:r>
            <a:r>
              <a:rPr lang="et-EE" dirty="0" smtClean="0"/>
              <a:t>a 2-3 lauset</a:t>
            </a:r>
          </a:p>
          <a:p>
            <a:r>
              <a:rPr lang="et-EE" dirty="0"/>
              <a:t>e</a:t>
            </a:r>
            <a:r>
              <a:rPr lang="et-EE" dirty="0" smtClean="0"/>
              <a:t>ripäraks ajaline määratlus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i="1" dirty="0" smtClean="0"/>
              <a:t>- Kas reformatsioon oli üksnes usupuhastus?</a:t>
            </a:r>
          </a:p>
          <a:p>
            <a:pPr marL="0" indent="0">
              <a:buNone/>
            </a:pPr>
            <a:r>
              <a:rPr lang="et-EE" i="1" dirty="0"/>
              <a:t>	</a:t>
            </a:r>
            <a:r>
              <a:rPr lang="et-EE" i="1" dirty="0" smtClean="0"/>
              <a:t>- Olulised isikud maailma ajaloos</a:t>
            </a:r>
          </a:p>
          <a:p>
            <a:r>
              <a:rPr lang="et-EE" dirty="0"/>
              <a:t>s</a:t>
            </a:r>
            <a:r>
              <a:rPr lang="et-EE" dirty="0" smtClean="0"/>
              <a:t>issejuhatus lõppeb probleemipüstitusega:</a:t>
            </a:r>
          </a:p>
          <a:p>
            <a:pPr marL="0" indent="0">
              <a:buNone/>
            </a:pPr>
            <a:r>
              <a:rPr lang="et-EE" dirty="0"/>
              <a:t>	</a:t>
            </a:r>
            <a:r>
              <a:rPr lang="et-EE" dirty="0" smtClean="0"/>
              <a:t>- &gt; Kuivõrd … / Miks ikkagi … / Kas …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3102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b="1" u="sng" dirty="0" smtClean="0">
                <a:solidFill>
                  <a:srgbClr val="0070C0"/>
                </a:solidFill>
              </a:rPr>
              <a:t>Täpsustusi: teemalõik</a:t>
            </a:r>
            <a:endParaRPr lang="et-EE" sz="4800" b="1" u="sng" dirty="0">
              <a:solidFill>
                <a:srgbClr val="0070C0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et-EE" sz="4000" dirty="0" smtClean="0"/>
              <a:t> lõigud ei pea omavahel seotud olema</a:t>
            </a:r>
            <a:r>
              <a:rPr lang="et-EE" sz="4000" dirty="0" smtClean="0"/>
              <a:t> </a:t>
            </a:r>
          </a:p>
          <a:p>
            <a:r>
              <a:rPr lang="et-EE" sz="4000" dirty="0" smtClean="0"/>
              <a:t> kõige olulisem on terviklik lõik</a:t>
            </a:r>
          </a:p>
          <a:p>
            <a:pPr marL="0" indent="0">
              <a:buNone/>
            </a:pPr>
            <a:r>
              <a:rPr lang="et-EE" sz="4000" dirty="0"/>
              <a:t>	</a:t>
            </a:r>
            <a:r>
              <a:rPr lang="et-EE" sz="4000" dirty="0" smtClean="0"/>
              <a:t>- vastus pealkirjas esitatud küsimusele</a:t>
            </a:r>
          </a:p>
          <a:p>
            <a:pPr marL="0" indent="0">
              <a:buNone/>
            </a:pPr>
            <a:r>
              <a:rPr lang="et-EE" sz="4000" dirty="0"/>
              <a:t>	</a:t>
            </a:r>
            <a:r>
              <a:rPr lang="et-EE" sz="4000" dirty="0" smtClean="0"/>
              <a:t>- üldistus + kinnitada faktidega</a:t>
            </a:r>
          </a:p>
          <a:p>
            <a:r>
              <a:rPr lang="et-EE" sz="4000" dirty="0"/>
              <a:t> </a:t>
            </a:r>
            <a:r>
              <a:rPr lang="et-EE" sz="4000" dirty="0" smtClean="0"/>
              <a:t>ehitage töö üles kas kronoloogiliselt või temaatiliselt</a:t>
            </a:r>
          </a:p>
          <a:p>
            <a:pPr marL="0" indent="0">
              <a:buNone/>
            </a:pPr>
            <a:r>
              <a:rPr lang="et-EE" sz="4000" dirty="0"/>
              <a:t>	</a:t>
            </a:r>
            <a:r>
              <a:rPr lang="et-EE" sz="4000" dirty="0" smtClean="0"/>
              <a:t>- kronoloogiliselt ehk ajaliselt</a:t>
            </a:r>
            <a:endParaRPr lang="et-EE" sz="4000" dirty="0"/>
          </a:p>
          <a:p>
            <a:pPr marL="0" indent="0">
              <a:buNone/>
            </a:pPr>
            <a:r>
              <a:rPr lang="et-EE" sz="4000" dirty="0" smtClean="0"/>
              <a:t>	- temaatiliselt ehk grupeerige teemasid</a:t>
            </a:r>
          </a:p>
          <a:p>
            <a:pPr marL="0" indent="0">
              <a:buNone/>
            </a:pPr>
            <a:r>
              <a:rPr lang="et-EE" sz="4000" dirty="0"/>
              <a:t>	</a:t>
            </a:r>
            <a:r>
              <a:rPr lang="et-EE" sz="4000" dirty="0" smtClean="0"/>
              <a:t>- </a:t>
            </a:r>
            <a:r>
              <a:rPr lang="et-EE" sz="4000" i="1" dirty="0" smtClean="0"/>
              <a:t>Vanaaja panus maailma ajaloos</a:t>
            </a:r>
            <a:endParaRPr lang="et-EE" sz="4000" dirty="0" smtClean="0"/>
          </a:p>
        </p:txBody>
      </p:sp>
    </p:spTree>
    <p:extLst>
      <p:ext uri="{BB962C8B-B14F-4D97-AF65-F5344CB8AC3E}">
        <p14:creationId xmlns:p14="http://schemas.microsoft.com/office/powerpoint/2010/main" val="44266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800" b="1" u="sng" dirty="0" smtClean="0">
                <a:solidFill>
                  <a:srgbClr val="0070C0"/>
                </a:solidFill>
              </a:rPr>
              <a:t>Täpsustusi: kokkuvõte</a:t>
            </a:r>
            <a:endParaRPr lang="et-EE" sz="4800" b="1" u="sng" dirty="0">
              <a:solidFill>
                <a:srgbClr val="0070C0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1600" y="1825625"/>
            <a:ext cx="11887200" cy="4351338"/>
          </a:xfrm>
        </p:spPr>
        <p:txBody>
          <a:bodyPr>
            <a:normAutofit/>
          </a:bodyPr>
          <a:lstStyle/>
          <a:p>
            <a:r>
              <a:rPr lang="et-EE" sz="4000" dirty="0" smtClean="0"/>
              <a:t> võtab kokku eelneva töö</a:t>
            </a:r>
          </a:p>
          <a:p>
            <a:pPr marL="0" indent="0">
              <a:buNone/>
            </a:pPr>
            <a:r>
              <a:rPr lang="et-EE" sz="4000" dirty="0" smtClean="0"/>
              <a:t>	- st vihjeid eelnevatele lõikudele</a:t>
            </a:r>
          </a:p>
          <a:p>
            <a:pPr marL="0" indent="0">
              <a:buNone/>
            </a:pPr>
            <a:r>
              <a:rPr lang="et-EE" sz="4000" dirty="0"/>
              <a:t>	</a:t>
            </a:r>
            <a:r>
              <a:rPr lang="et-EE" sz="4000" dirty="0" smtClean="0"/>
              <a:t>- </a:t>
            </a:r>
            <a:r>
              <a:rPr lang="et-EE" sz="4000" i="1" dirty="0" smtClean="0"/>
              <a:t>Kas reformatsioon tekitas või lahendas probleeme?</a:t>
            </a:r>
          </a:p>
          <a:p>
            <a:r>
              <a:rPr lang="et-EE" sz="4000" dirty="0" smtClean="0"/>
              <a:t> kõlama jääb enda hinnang </a:t>
            </a:r>
          </a:p>
          <a:p>
            <a:pPr marL="0" indent="0">
              <a:buNone/>
            </a:pPr>
            <a:r>
              <a:rPr lang="et-EE" sz="4000" dirty="0" smtClean="0"/>
              <a:t>	- </a:t>
            </a:r>
            <a:r>
              <a:rPr lang="et-EE" sz="4000" i="1" dirty="0" smtClean="0"/>
              <a:t>pigem… / olulisem… / 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125838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u="sng" dirty="0" smtClean="0">
                <a:solidFill>
                  <a:srgbClr val="0070C0"/>
                </a:solidFill>
              </a:rPr>
              <a:t>Arutluse kümme käsku:</a:t>
            </a:r>
            <a:endParaRPr lang="et-EE" b="1" u="sng" dirty="0">
              <a:solidFill>
                <a:srgbClr val="0070C0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Vali sobiv teema!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Loe pealkiri hoolega läbi!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Pane kirja kavapunktid!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Pea kinni reeglitest!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Ära kirjelda!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Ole konkreetne!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Ole veenev!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Ära venita!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Lisa oma arvamust!</a:t>
            </a:r>
          </a:p>
          <a:p>
            <a:pPr marL="609600" indent="-609600">
              <a:buFontTx/>
              <a:buAutoNum type="arabicParenR"/>
            </a:pPr>
            <a:r>
              <a:rPr lang="et-EE" altLang="et-EE" sz="3500" dirty="0" smtClean="0"/>
              <a:t>Kirjuta mõnuga!</a:t>
            </a:r>
            <a:endParaRPr lang="en-US" altLang="et-EE" sz="3500" dirty="0" smtClean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86367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000" dirty="0" smtClean="0"/>
              <a:t> Üksikisikute roll ajaloos</a:t>
            </a:r>
          </a:p>
          <a:p>
            <a:r>
              <a:rPr lang="et-EE" sz="4000" dirty="0"/>
              <a:t> </a:t>
            </a:r>
            <a:r>
              <a:rPr lang="et-EE" sz="4000" dirty="0" smtClean="0"/>
              <a:t>Kas sõjad lahendavad probleeme?</a:t>
            </a:r>
          </a:p>
          <a:p>
            <a:endParaRPr lang="et-EE" sz="4000" dirty="0"/>
          </a:p>
          <a:p>
            <a:r>
              <a:rPr lang="et-EE" sz="4000" dirty="0" smtClean="0"/>
              <a:t> Keskaja panus maailma ajaloos</a:t>
            </a:r>
          </a:p>
          <a:p>
            <a:r>
              <a:rPr lang="et-EE" sz="4000" dirty="0"/>
              <a:t> </a:t>
            </a:r>
            <a:r>
              <a:rPr lang="et-EE" sz="4000" dirty="0" smtClean="0"/>
              <a:t>Bütsantsi panus maailma ajaloos</a:t>
            </a:r>
            <a:endParaRPr lang="et-EE" sz="4000" dirty="0"/>
          </a:p>
        </p:txBody>
      </p:sp>
    </p:spTree>
    <p:extLst>
      <p:ext uri="{BB962C8B-B14F-4D97-AF65-F5344CB8AC3E}">
        <p14:creationId xmlns:p14="http://schemas.microsoft.com/office/powerpoint/2010/main" val="104822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114</Words>
  <Application>Microsoft Office PowerPoint</Application>
  <PresentationFormat>Laiekraan</PresentationFormat>
  <Paragraphs>46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Office'i kujundus</vt:lpstr>
      <vt:lpstr>AJALOOARUTLUS</vt:lpstr>
      <vt:lpstr>Kõige põhilisem:</vt:lpstr>
      <vt:lpstr>Täpsustusi: sissejuhatus</vt:lpstr>
      <vt:lpstr>Täpsustusi: teemalõik</vt:lpstr>
      <vt:lpstr>Täpsustusi: kokkuvõte</vt:lpstr>
      <vt:lpstr>Arutluse kümme käsku:</vt:lpstr>
      <vt:lpstr>PowerPointi esitlus</vt:lpstr>
    </vt:vector>
  </TitlesOfParts>
  <Company>Hugo Treffneri Gümnaasium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AJALOO ARUTLUS</dc:title>
  <dc:creator>kristiina</dc:creator>
  <cp:lastModifiedBy>kristiina</cp:lastModifiedBy>
  <cp:revision>4</cp:revision>
  <dcterms:created xsi:type="dcterms:W3CDTF">2015-05-13T04:43:41Z</dcterms:created>
  <dcterms:modified xsi:type="dcterms:W3CDTF">2015-05-13T05:03:18Z</dcterms:modified>
</cp:coreProperties>
</file>