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58" r:id="rId3"/>
    <p:sldId id="359" r:id="rId4"/>
    <p:sldId id="361" r:id="rId5"/>
    <p:sldId id="375" r:id="rId6"/>
    <p:sldId id="362" r:id="rId7"/>
    <p:sldId id="374" r:id="rId8"/>
    <p:sldId id="363" r:id="rId9"/>
    <p:sldId id="364" r:id="rId10"/>
    <p:sldId id="365" r:id="rId11"/>
    <p:sldId id="366" r:id="rId12"/>
    <p:sldId id="367" r:id="rId13"/>
    <p:sldId id="368" r:id="rId14"/>
    <p:sldId id="369" r:id="rId15"/>
    <p:sldId id="379" r:id="rId16"/>
    <p:sldId id="371" r:id="rId17"/>
    <p:sldId id="372" r:id="rId18"/>
    <p:sldId id="377" r:id="rId19"/>
    <p:sldId id="378" r:id="rId20"/>
    <p:sldId id="381" r:id="rId21"/>
    <p:sldId id="382" r:id="rId22"/>
    <p:sldId id="383" r:id="rId23"/>
    <p:sldId id="393" r:id="rId24"/>
    <p:sldId id="394" r:id="rId25"/>
    <p:sldId id="395" r:id="rId26"/>
    <p:sldId id="396" r:id="rId27"/>
    <p:sldId id="397" r:id="rId28"/>
    <p:sldId id="398" r:id="rId29"/>
    <p:sldId id="401" r:id="rId30"/>
    <p:sldId id="399" r:id="rId31"/>
    <p:sldId id="400" r:id="rId32"/>
    <p:sldId id="392" r:id="rId33"/>
    <p:sldId id="416" r:id="rId34"/>
    <p:sldId id="417" r:id="rId35"/>
    <p:sldId id="418" r:id="rId36"/>
    <p:sldId id="419" r:id="rId37"/>
    <p:sldId id="420" r:id="rId38"/>
    <p:sldId id="421" r:id="rId39"/>
    <p:sldId id="423" r:id="rId40"/>
    <p:sldId id="424" r:id="rId41"/>
    <p:sldId id="425" r:id="rId42"/>
    <p:sldId id="459" r:id="rId43"/>
    <p:sldId id="457" r:id="rId44"/>
    <p:sldId id="456" r:id="rId45"/>
    <p:sldId id="426" r:id="rId46"/>
    <p:sldId id="427" r:id="rId47"/>
    <p:sldId id="428" r:id="rId48"/>
    <p:sldId id="429" r:id="rId49"/>
    <p:sldId id="430" r:id="rId50"/>
    <p:sldId id="432" r:id="rId51"/>
    <p:sldId id="431" r:id="rId52"/>
    <p:sldId id="282" r:id="rId53"/>
    <p:sldId id="278" r:id="rId54"/>
    <p:sldId id="402" r:id="rId55"/>
    <p:sldId id="403" r:id="rId56"/>
    <p:sldId id="404" r:id="rId57"/>
    <p:sldId id="405" r:id="rId58"/>
    <p:sldId id="406" r:id="rId59"/>
    <p:sldId id="407" r:id="rId60"/>
    <p:sldId id="408" r:id="rId61"/>
    <p:sldId id="409" r:id="rId62"/>
    <p:sldId id="410" r:id="rId63"/>
    <p:sldId id="411" r:id="rId64"/>
    <p:sldId id="412" r:id="rId65"/>
    <p:sldId id="413" r:id="rId66"/>
    <p:sldId id="284" r:id="rId67"/>
    <p:sldId id="259" r:id="rId68"/>
    <p:sldId id="260" r:id="rId69"/>
    <p:sldId id="286" r:id="rId70"/>
    <p:sldId id="273" r:id="rId71"/>
    <p:sldId id="287" r:id="rId72"/>
    <p:sldId id="288" r:id="rId73"/>
    <p:sldId id="289" r:id="rId74"/>
    <p:sldId id="290" r:id="rId75"/>
    <p:sldId id="274" r:id="rId76"/>
    <p:sldId id="414" r:id="rId77"/>
    <p:sldId id="433" r:id="rId78"/>
    <p:sldId id="434" r:id="rId79"/>
    <p:sldId id="435" r:id="rId80"/>
    <p:sldId id="436" r:id="rId81"/>
    <p:sldId id="439" r:id="rId82"/>
    <p:sldId id="440" r:id="rId83"/>
    <p:sldId id="441" r:id="rId84"/>
    <p:sldId id="442" r:id="rId85"/>
    <p:sldId id="443" r:id="rId86"/>
    <p:sldId id="444" r:id="rId87"/>
    <p:sldId id="445" r:id="rId88"/>
    <p:sldId id="446" r:id="rId89"/>
    <p:sldId id="447" r:id="rId90"/>
    <p:sldId id="454" r:id="rId91"/>
    <p:sldId id="448" r:id="rId92"/>
    <p:sldId id="449" r:id="rId93"/>
    <p:sldId id="450" r:id="rId94"/>
    <p:sldId id="452" r:id="rId95"/>
    <p:sldId id="453" r:id="rId96"/>
    <p:sldId id="451" r:id="rId97"/>
  </p:sldIdLst>
  <p:sldSz cx="9144000" cy="6858000" type="screen4x3"/>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7" autoAdjust="0"/>
  </p:normalViewPr>
  <p:slideViewPr>
    <p:cSldViewPr>
      <p:cViewPr varScale="1">
        <p:scale>
          <a:sx n="101" d="100"/>
          <a:sy n="101" d="100"/>
        </p:scale>
        <p:origin x="126" y="546"/>
      </p:cViewPr>
      <p:guideLst>
        <p:guide orient="horz" pos="2160"/>
        <p:guide pos="2880"/>
      </p:guideLst>
    </p:cSldViewPr>
  </p:slideViewPr>
  <p:outlineViewPr>
    <p:cViewPr>
      <p:scale>
        <a:sx n="33" d="100"/>
        <a:sy n="33" d="100"/>
      </p:scale>
      <p:origin x="0" y="706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lislaid">
    <p:spTree>
      <p:nvGrpSpPr>
        <p:cNvPr id="1" name=""/>
        <p:cNvGrpSpPr/>
        <p:nvPr/>
      </p:nvGrpSpPr>
      <p:grpSpPr>
        <a:xfrm>
          <a:off x="0" y="0"/>
          <a:ext cx="0" cy="0"/>
          <a:chOff x="0" y="0"/>
          <a:chExt cx="0" cy="0"/>
        </a:xfrm>
      </p:grpSpPr>
      <p:sp>
        <p:nvSpPr>
          <p:cNvPr id="2" name="Pealkiri 1"/>
          <p:cNvSpPr>
            <a:spLocks noGrp="1"/>
          </p:cNvSpPr>
          <p:nvPr>
            <p:ph type="ctrTitle"/>
          </p:nvPr>
        </p:nvSpPr>
        <p:spPr>
          <a:xfrm>
            <a:off x="685800" y="2130425"/>
            <a:ext cx="7772400" cy="1470025"/>
          </a:xfrm>
        </p:spPr>
        <p:txBody>
          <a:bodyPr/>
          <a:lstStyle/>
          <a:p>
            <a:r>
              <a:rPr lang="et-EE" smtClean="0"/>
              <a:t>Muutke tiitli laadi</a:t>
            </a:r>
            <a:endParaRPr lang="et-EE"/>
          </a:p>
        </p:txBody>
      </p:sp>
      <p:sp>
        <p:nvSpPr>
          <p:cNvPr id="3" name="Alapealkiri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t-EE" smtClean="0"/>
              <a:t>Klõpsake laadi muutmiseks</a:t>
            </a:r>
            <a:endParaRPr lang="et-EE"/>
          </a:p>
        </p:txBody>
      </p:sp>
      <p:sp>
        <p:nvSpPr>
          <p:cNvPr id="4" name="Kuupäeva kohatäide 3"/>
          <p:cNvSpPr>
            <a:spLocks noGrp="1"/>
          </p:cNvSpPr>
          <p:nvPr>
            <p:ph type="dt" sz="half" idx="10"/>
          </p:nvPr>
        </p:nvSpPr>
        <p:spPr/>
        <p:txBody>
          <a:bodyPr/>
          <a:lstStyle/>
          <a:p>
            <a:fld id="{E46693A4-A20C-436D-894C-EB5C36F7C0B9}" type="datetimeFigureOut">
              <a:rPr lang="et-EE" smtClean="0"/>
              <a:pPr/>
              <a:t>26.10.2015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8C2B42DD-A2E2-4681-8B10-BDE4BB8A7C95}" type="slidenum">
              <a:rPr lang="et-EE" smtClean="0"/>
              <a:pPr/>
              <a:t>‹#›</a:t>
            </a:fld>
            <a:endParaRPr lang="et-EE"/>
          </a:p>
        </p:txBody>
      </p:sp>
    </p:spTree>
    <p:extLst>
      <p:ext uri="{BB962C8B-B14F-4D97-AF65-F5344CB8AC3E}">
        <p14:creationId xmlns:p14="http://schemas.microsoft.com/office/powerpoint/2010/main" val="369045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Vertikaalteksti kohatäide 2"/>
          <p:cNvSpPr>
            <a:spLocks noGrp="1"/>
          </p:cNvSpPr>
          <p:nvPr>
            <p:ph type="body" orient="vert" idx="1"/>
          </p:nvPr>
        </p:nvSpPr>
        <p:spPr/>
        <p:txBody>
          <a:bodyPr vert="eaVert"/>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Kuupäeva kohatäide 3"/>
          <p:cNvSpPr>
            <a:spLocks noGrp="1"/>
          </p:cNvSpPr>
          <p:nvPr>
            <p:ph type="dt" sz="half" idx="10"/>
          </p:nvPr>
        </p:nvSpPr>
        <p:spPr/>
        <p:txBody>
          <a:bodyPr/>
          <a:lstStyle/>
          <a:p>
            <a:fld id="{E46693A4-A20C-436D-894C-EB5C36F7C0B9}" type="datetimeFigureOut">
              <a:rPr lang="et-EE" smtClean="0"/>
              <a:pPr/>
              <a:t>26.10.2015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8C2B42DD-A2E2-4681-8B10-BDE4BB8A7C95}" type="slidenum">
              <a:rPr lang="et-EE" smtClean="0"/>
              <a:pPr/>
              <a:t>‹#›</a:t>
            </a:fld>
            <a:endParaRPr lang="et-EE"/>
          </a:p>
        </p:txBody>
      </p:sp>
    </p:spTree>
    <p:extLst>
      <p:ext uri="{BB962C8B-B14F-4D97-AF65-F5344CB8AC3E}">
        <p14:creationId xmlns:p14="http://schemas.microsoft.com/office/powerpoint/2010/main" val="13847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p:cNvSpPr>
            <a:spLocks noGrp="1"/>
          </p:cNvSpPr>
          <p:nvPr>
            <p:ph type="title" orient="vert"/>
          </p:nvPr>
        </p:nvSpPr>
        <p:spPr>
          <a:xfrm>
            <a:off x="6629400" y="274638"/>
            <a:ext cx="2057400" cy="5851525"/>
          </a:xfrm>
        </p:spPr>
        <p:txBody>
          <a:bodyPr vert="eaVert"/>
          <a:lstStyle/>
          <a:p>
            <a:r>
              <a:rPr lang="et-EE" smtClean="0"/>
              <a:t>Muutke tiitli laadi</a:t>
            </a:r>
            <a:endParaRPr lang="et-EE"/>
          </a:p>
        </p:txBody>
      </p:sp>
      <p:sp>
        <p:nvSpPr>
          <p:cNvPr id="3" name="Vertikaalteksti kohatäide 2"/>
          <p:cNvSpPr>
            <a:spLocks noGrp="1"/>
          </p:cNvSpPr>
          <p:nvPr>
            <p:ph type="body" orient="vert" idx="1"/>
          </p:nvPr>
        </p:nvSpPr>
        <p:spPr>
          <a:xfrm>
            <a:off x="457200" y="274638"/>
            <a:ext cx="6019800" cy="5851525"/>
          </a:xfrm>
        </p:spPr>
        <p:txBody>
          <a:bodyPr vert="eaVert"/>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Kuupäeva kohatäide 3"/>
          <p:cNvSpPr>
            <a:spLocks noGrp="1"/>
          </p:cNvSpPr>
          <p:nvPr>
            <p:ph type="dt" sz="half" idx="10"/>
          </p:nvPr>
        </p:nvSpPr>
        <p:spPr/>
        <p:txBody>
          <a:bodyPr/>
          <a:lstStyle/>
          <a:p>
            <a:fld id="{E46693A4-A20C-436D-894C-EB5C36F7C0B9}" type="datetimeFigureOut">
              <a:rPr lang="et-EE" smtClean="0"/>
              <a:pPr/>
              <a:t>26.10.2015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8C2B42DD-A2E2-4681-8B10-BDE4BB8A7C95}" type="slidenum">
              <a:rPr lang="et-EE" smtClean="0"/>
              <a:pPr/>
              <a:t>‹#›</a:t>
            </a:fld>
            <a:endParaRPr lang="et-EE"/>
          </a:p>
        </p:txBody>
      </p:sp>
    </p:spTree>
    <p:extLst>
      <p:ext uri="{BB962C8B-B14F-4D97-AF65-F5344CB8AC3E}">
        <p14:creationId xmlns:p14="http://schemas.microsoft.com/office/powerpoint/2010/main" val="1287616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itel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Sisu kohatäide 2"/>
          <p:cNvSpPr>
            <a:spLocks noGrp="1"/>
          </p:cNvSpPr>
          <p:nvPr>
            <p:ph idx="1"/>
          </p:nvPr>
        </p:nvSpPr>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Kuupäeva kohatäide 3"/>
          <p:cNvSpPr>
            <a:spLocks noGrp="1"/>
          </p:cNvSpPr>
          <p:nvPr>
            <p:ph type="dt" sz="half" idx="10"/>
          </p:nvPr>
        </p:nvSpPr>
        <p:spPr/>
        <p:txBody>
          <a:bodyPr/>
          <a:lstStyle/>
          <a:p>
            <a:fld id="{E46693A4-A20C-436D-894C-EB5C36F7C0B9}" type="datetimeFigureOut">
              <a:rPr lang="et-EE" smtClean="0"/>
              <a:pPr/>
              <a:t>26.10.2015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8C2B42DD-A2E2-4681-8B10-BDE4BB8A7C95}" type="slidenum">
              <a:rPr lang="et-EE" smtClean="0"/>
              <a:pPr/>
              <a:t>‹#›</a:t>
            </a:fld>
            <a:endParaRPr lang="et-EE"/>
          </a:p>
        </p:txBody>
      </p:sp>
    </p:spTree>
    <p:extLst>
      <p:ext uri="{BB962C8B-B14F-4D97-AF65-F5344CB8AC3E}">
        <p14:creationId xmlns:p14="http://schemas.microsoft.com/office/powerpoint/2010/main" val="15676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p:cNvSpPr>
            <a:spLocks noGrp="1"/>
          </p:cNvSpPr>
          <p:nvPr>
            <p:ph type="title"/>
          </p:nvPr>
        </p:nvSpPr>
        <p:spPr>
          <a:xfrm>
            <a:off x="722313" y="4406900"/>
            <a:ext cx="7772400" cy="1362075"/>
          </a:xfrm>
        </p:spPr>
        <p:txBody>
          <a:bodyPr anchor="t"/>
          <a:lstStyle>
            <a:lvl1pPr algn="l">
              <a:defRPr sz="4000" b="1" cap="all"/>
            </a:lvl1pPr>
          </a:lstStyle>
          <a:p>
            <a:r>
              <a:rPr lang="et-EE" smtClean="0"/>
              <a:t>Muutke tiitli laadi</a:t>
            </a:r>
            <a:endParaRPr lang="et-EE"/>
          </a:p>
        </p:txBody>
      </p:sp>
      <p:sp>
        <p:nvSpPr>
          <p:cNvPr id="3" name="Teksti kohatäid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Muutke teksti laade</a:t>
            </a:r>
          </a:p>
        </p:txBody>
      </p:sp>
      <p:sp>
        <p:nvSpPr>
          <p:cNvPr id="4" name="Kuupäeva kohatäide 3"/>
          <p:cNvSpPr>
            <a:spLocks noGrp="1"/>
          </p:cNvSpPr>
          <p:nvPr>
            <p:ph type="dt" sz="half" idx="10"/>
          </p:nvPr>
        </p:nvSpPr>
        <p:spPr/>
        <p:txBody>
          <a:bodyPr/>
          <a:lstStyle/>
          <a:p>
            <a:fld id="{E46693A4-A20C-436D-894C-EB5C36F7C0B9}" type="datetimeFigureOut">
              <a:rPr lang="et-EE" smtClean="0"/>
              <a:pPr/>
              <a:t>26.10.2015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8C2B42DD-A2E2-4681-8B10-BDE4BB8A7C95}" type="slidenum">
              <a:rPr lang="et-EE" smtClean="0"/>
              <a:pPr/>
              <a:t>‹#›</a:t>
            </a:fld>
            <a:endParaRPr lang="et-EE"/>
          </a:p>
        </p:txBody>
      </p:sp>
    </p:spTree>
    <p:extLst>
      <p:ext uri="{BB962C8B-B14F-4D97-AF65-F5344CB8AC3E}">
        <p14:creationId xmlns:p14="http://schemas.microsoft.com/office/powerpoint/2010/main" val="3761355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Sisu kohatäid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Sisu kohatäid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5" name="Kuupäeva kohatäide 4"/>
          <p:cNvSpPr>
            <a:spLocks noGrp="1"/>
          </p:cNvSpPr>
          <p:nvPr>
            <p:ph type="dt" sz="half" idx="10"/>
          </p:nvPr>
        </p:nvSpPr>
        <p:spPr/>
        <p:txBody>
          <a:bodyPr/>
          <a:lstStyle/>
          <a:p>
            <a:fld id="{E46693A4-A20C-436D-894C-EB5C36F7C0B9}" type="datetimeFigureOut">
              <a:rPr lang="et-EE" smtClean="0"/>
              <a:pPr/>
              <a:t>26.10.2015</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8C2B42DD-A2E2-4681-8B10-BDE4BB8A7C95}" type="slidenum">
              <a:rPr lang="et-EE" smtClean="0"/>
              <a:pPr/>
              <a:t>‹#›</a:t>
            </a:fld>
            <a:endParaRPr lang="et-EE"/>
          </a:p>
        </p:txBody>
      </p:sp>
    </p:spTree>
    <p:extLst>
      <p:ext uri="{BB962C8B-B14F-4D97-AF65-F5344CB8AC3E}">
        <p14:creationId xmlns:p14="http://schemas.microsoft.com/office/powerpoint/2010/main" val="4029432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lvl1pPr>
              <a:defRPr/>
            </a:lvl1pPr>
          </a:lstStyle>
          <a:p>
            <a:r>
              <a:rPr lang="et-EE" smtClean="0"/>
              <a:t>Muutke tiitli laadi</a:t>
            </a:r>
            <a:endParaRPr lang="et-EE"/>
          </a:p>
        </p:txBody>
      </p:sp>
      <p:sp>
        <p:nvSpPr>
          <p:cNvPr id="3" name="Teksti kohatäid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4" name="Sisu kohatäid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5" name="Teksti kohatäid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6" name="Sisu kohatäid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7" name="Kuupäeva kohatäide 6"/>
          <p:cNvSpPr>
            <a:spLocks noGrp="1"/>
          </p:cNvSpPr>
          <p:nvPr>
            <p:ph type="dt" sz="half" idx="10"/>
          </p:nvPr>
        </p:nvSpPr>
        <p:spPr/>
        <p:txBody>
          <a:bodyPr/>
          <a:lstStyle/>
          <a:p>
            <a:fld id="{E46693A4-A20C-436D-894C-EB5C36F7C0B9}" type="datetimeFigureOut">
              <a:rPr lang="et-EE" smtClean="0"/>
              <a:pPr/>
              <a:t>26.10.2015</a:t>
            </a:fld>
            <a:endParaRPr lang="et-EE"/>
          </a:p>
        </p:txBody>
      </p:sp>
      <p:sp>
        <p:nvSpPr>
          <p:cNvPr id="8" name="Jaluse kohatäide 7"/>
          <p:cNvSpPr>
            <a:spLocks noGrp="1"/>
          </p:cNvSpPr>
          <p:nvPr>
            <p:ph type="ftr" sz="quarter" idx="11"/>
          </p:nvPr>
        </p:nvSpPr>
        <p:spPr/>
        <p:txBody>
          <a:bodyPr/>
          <a:lstStyle/>
          <a:p>
            <a:endParaRPr lang="et-EE"/>
          </a:p>
        </p:txBody>
      </p:sp>
      <p:sp>
        <p:nvSpPr>
          <p:cNvPr id="9" name="Slaidinumbri kohatäide 8"/>
          <p:cNvSpPr>
            <a:spLocks noGrp="1"/>
          </p:cNvSpPr>
          <p:nvPr>
            <p:ph type="sldNum" sz="quarter" idx="12"/>
          </p:nvPr>
        </p:nvSpPr>
        <p:spPr/>
        <p:txBody>
          <a:bodyPr/>
          <a:lstStyle/>
          <a:p>
            <a:fld id="{8C2B42DD-A2E2-4681-8B10-BDE4BB8A7C95}" type="slidenum">
              <a:rPr lang="et-EE" smtClean="0"/>
              <a:pPr/>
              <a:t>‹#›</a:t>
            </a:fld>
            <a:endParaRPr lang="et-EE"/>
          </a:p>
        </p:txBody>
      </p:sp>
    </p:spTree>
    <p:extLst>
      <p:ext uri="{BB962C8B-B14F-4D97-AF65-F5344CB8AC3E}">
        <p14:creationId xmlns:p14="http://schemas.microsoft.com/office/powerpoint/2010/main" val="3442290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Kuupäeva kohatäide 2"/>
          <p:cNvSpPr>
            <a:spLocks noGrp="1"/>
          </p:cNvSpPr>
          <p:nvPr>
            <p:ph type="dt" sz="half" idx="10"/>
          </p:nvPr>
        </p:nvSpPr>
        <p:spPr/>
        <p:txBody>
          <a:bodyPr/>
          <a:lstStyle/>
          <a:p>
            <a:fld id="{E46693A4-A20C-436D-894C-EB5C36F7C0B9}" type="datetimeFigureOut">
              <a:rPr lang="et-EE" smtClean="0"/>
              <a:pPr/>
              <a:t>26.10.2015</a:t>
            </a:fld>
            <a:endParaRPr lang="et-EE"/>
          </a:p>
        </p:txBody>
      </p:sp>
      <p:sp>
        <p:nvSpPr>
          <p:cNvPr id="4" name="Jaluse kohatäide 3"/>
          <p:cNvSpPr>
            <a:spLocks noGrp="1"/>
          </p:cNvSpPr>
          <p:nvPr>
            <p:ph type="ftr" sz="quarter" idx="11"/>
          </p:nvPr>
        </p:nvSpPr>
        <p:spPr/>
        <p:txBody>
          <a:bodyPr/>
          <a:lstStyle/>
          <a:p>
            <a:endParaRPr lang="et-EE"/>
          </a:p>
        </p:txBody>
      </p:sp>
      <p:sp>
        <p:nvSpPr>
          <p:cNvPr id="5" name="Slaidinumbri kohatäide 4"/>
          <p:cNvSpPr>
            <a:spLocks noGrp="1"/>
          </p:cNvSpPr>
          <p:nvPr>
            <p:ph type="sldNum" sz="quarter" idx="12"/>
          </p:nvPr>
        </p:nvSpPr>
        <p:spPr/>
        <p:txBody>
          <a:bodyPr/>
          <a:lstStyle/>
          <a:p>
            <a:fld id="{8C2B42DD-A2E2-4681-8B10-BDE4BB8A7C95}" type="slidenum">
              <a:rPr lang="et-EE" smtClean="0"/>
              <a:pPr/>
              <a:t>‹#›</a:t>
            </a:fld>
            <a:endParaRPr lang="et-EE"/>
          </a:p>
        </p:txBody>
      </p:sp>
    </p:spTree>
    <p:extLst>
      <p:ext uri="{BB962C8B-B14F-4D97-AF65-F5344CB8AC3E}">
        <p14:creationId xmlns:p14="http://schemas.microsoft.com/office/powerpoint/2010/main" val="1378477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p:cNvSpPr>
            <a:spLocks noGrp="1"/>
          </p:cNvSpPr>
          <p:nvPr>
            <p:ph type="dt" sz="half" idx="10"/>
          </p:nvPr>
        </p:nvSpPr>
        <p:spPr/>
        <p:txBody>
          <a:bodyPr/>
          <a:lstStyle/>
          <a:p>
            <a:fld id="{E46693A4-A20C-436D-894C-EB5C36F7C0B9}" type="datetimeFigureOut">
              <a:rPr lang="et-EE" smtClean="0"/>
              <a:pPr/>
              <a:t>26.10.2015</a:t>
            </a:fld>
            <a:endParaRPr lang="et-EE"/>
          </a:p>
        </p:txBody>
      </p:sp>
      <p:sp>
        <p:nvSpPr>
          <p:cNvPr id="3" name="Jaluse kohatäide 2"/>
          <p:cNvSpPr>
            <a:spLocks noGrp="1"/>
          </p:cNvSpPr>
          <p:nvPr>
            <p:ph type="ftr" sz="quarter" idx="11"/>
          </p:nvPr>
        </p:nvSpPr>
        <p:spPr/>
        <p:txBody>
          <a:bodyPr/>
          <a:lstStyle/>
          <a:p>
            <a:endParaRPr lang="et-EE"/>
          </a:p>
        </p:txBody>
      </p:sp>
      <p:sp>
        <p:nvSpPr>
          <p:cNvPr id="4" name="Slaidinumbri kohatäide 3"/>
          <p:cNvSpPr>
            <a:spLocks noGrp="1"/>
          </p:cNvSpPr>
          <p:nvPr>
            <p:ph type="sldNum" sz="quarter" idx="12"/>
          </p:nvPr>
        </p:nvSpPr>
        <p:spPr/>
        <p:txBody>
          <a:bodyPr/>
          <a:lstStyle/>
          <a:p>
            <a:fld id="{8C2B42DD-A2E2-4681-8B10-BDE4BB8A7C95}" type="slidenum">
              <a:rPr lang="et-EE" smtClean="0"/>
              <a:pPr/>
              <a:t>‹#›</a:t>
            </a:fld>
            <a:endParaRPr lang="et-EE"/>
          </a:p>
        </p:txBody>
      </p:sp>
    </p:spTree>
    <p:extLst>
      <p:ext uri="{BB962C8B-B14F-4D97-AF65-F5344CB8AC3E}">
        <p14:creationId xmlns:p14="http://schemas.microsoft.com/office/powerpoint/2010/main" val="2574696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p:cNvSpPr>
            <a:spLocks noGrp="1"/>
          </p:cNvSpPr>
          <p:nvPr>
            <p:ph type="title"/>
          </p:nvPr>
        </p:nvSpPr>
        <p:spPr>
          <a:xfrm>
            <a:off x="457200" y="273050"/>
            <a:ext cx="3008313" cy="1162050"/>
          </a:xfrm>
        </p:spPr>
        <p:txBody>
          <a:bodyPr anchor="b"/>
          <a:lstStyle>
            <a:lvl1pPr algn="l">
              <a:defRPr sz="2000" b="1"/>
            </a:lvl1pPr>
          </a:lstStyle>
          <a:p>
            <a:r>
              <a:rPr lang="et-EE" smtClean="0"/>
              <a:t>Muutke tiitli laadi</a:t>
            </a:r>
            <a:endParaRPr lang="et-EE"/>
          </a:p>
        </p:txBody>
      </p:sp>
      <p:sp>
        <p:nvSpPr>
          <p:cNvPr id="3" name="Sisu kohatäid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Teksti kohatäid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sp>
        <p:nvSpPr>
          <p:cNvPr id="5" name="Kuupäeva kohatäide 4"/>
          <p:cNvSpPr>
            <a:spLocks noGrp="1"/>
          </p:cNvSpPr>
          <p:nvPr>
            <p:ph type="dt" sz="half" idx="10"/>
          </p:nvPr>
        </p:nvSpPr>
        <p:spPr/>
        <p:txBody>
          <a:bodyPr/>
          <a:lstStyle/>
          <a:p>
            <a:fld id="{E46693A4-A20C-436D-894C-EB5C36F7C0B9}" type="datetimeFigureOut">
              <a:rPr lang="et-EE" smtClean="0"/>
              <a:pPr/>
              <a:t>26.10.2015</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8C2B42DD-A2E2-4681-8B10-BDE4BB8A7C95}" type="slidenum">
              <a:rPr lang="et-EE" smtClean="0"/>
              <a:pPr/>
              <a:t>‹#›</a:t>
            </a:fld>
            <a:endParaRPr lang="et-EE"/>
          </a:p>
        </p:txBody>
      </p:sp>
    </p:spTree>
    <p:extLst>
      <p:ext uri="{BB962C8B-B14F-4D97-AF65-F5344CB8AC3E}">
        <p14:creationId xmlns:p14="http://schemas.microsoft.com/office/powerpoint/2010/main" val="2013053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p:cNvSpPr>
            <a:spLocks noGrp="1"/>
          </p:cNvSpPr>
          <p:nvPr>
            <p:ph type="title"/>
          </p:nvPr>
        </p:nvSpPr>
        <p:spPr>
          <a:xfrm>
            <a:off x="1792288" y="4800600"/>
            <a:ext cx="5486400" cy="566738"/>
          </a:xfrm>
        </p:spPr>
        <p:txBody>
          <a:bodyPr anchor="b"/>
          <a:lstStyle>
            <a:lvl1pPr algn="l">
              <a:defRPr sz="2000" b="1"/>
            </a:lvl1pPr>
          </a:lstStyle>
          <a:p>
            <a:r>
              <a:rPr lang="et-EE" smtClean="0"/>
              <a:t>Muutke tiitli laadi</a:t>
            </a:r>
            <a:endParaRPr lang="et-EE"/>
          </a:p>
        </p:txBody>
      </p:sp>
      <p:sp>
        <p:nvSpPr>
          <p:cNvPr id="3" name="Pildi kohatäi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ksti kohatäid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sp>
        <p:nvSpPr>
          <p:cNvPr id="5" name="Kuupäeva kohatäide 4"/>
          <p:cNvSpPr>
            <a:spLocks noGrp="1"/>
          </p:cNvSpPr>
          <p:nvPr>
            <p:ph type="dt" sz="half" idx="10"/>
          </p:nvPr>
        </p:nvSpPr>
        <p:spPr/>
        <p:txBody>
          <a:bodyPr/>
          <a:lstStyle/>
          <a:p>
            <a:fld id="{E46693A4-A20C-436D-894C-EB5C36F7C0B9}" type="datetimeFigureOut">
              <a:rPr lang="et-EE" smtClean="0"/>
              <a:pPr/>
              <a:t>26.10.2015</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8C2B42DD-A2E2-4681-8B10-BDE4BB8A7C95}" type="slidenum">
              <a:rPr lang="et-EE" smtClean="0"/>
              <a:pPr/>
              <a:t>‹#›</a:t>
            </a:fld>
            <a:endParaRPr lang="et-EE"/>
          </a:p>
        </p:txBody>
      </p:sp>
    </p:spTree>
    <p:extLst>
      <p:ext uri="{BB962C8B-B14F-4D97-AF65-F5344CB8AC3E}">
        <p14:creationId xmlns:p14="http://schemas.microsoft.com/office/powerpoint/2010/main" val="1240189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t-EE" smtClean="0"/>
              <a:t>Muutke tiitli laadi</a:t>
            </a:r>
            <a:endParaRPr lang="et-EE"/>
          </a:p>
        </p:txBody>
      </p:sp>
      <p:sp>
        <p:nvSpPr>
          <p:cNvPr id="3" name="Teksti kohatäid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Kuupäeva kohatäid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693A4-A20C-436D-894C-EB5C36F7C0B9}" type="datetimeFigureOut">
              <a:rPr lang="et-EE" smtClean="0"/>
              <a:pPr/>
              <a:t>26.10.2015</a:t>
            </a:fld>
            <a:endParaRPr lang="et-EE"/>
          </a:p>
        </p:txBody>
      </p:sp>
      <p:sp>
        <p:nvSpPr>
          <p:cNvPr id="5" name="Jaluse kohatäid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aidinumbri kohatä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B42DD-A2E2-4681-8B10-BDE4BB8A7C95}" type="slidenum">
              <a:rPr lang="et-EE" smtClean="0"/>
              <a:pPr/>
              <a:t>‹#›</a:t>
            </a:fld>
            <a:endParaRPr lang="et-EE"/>
          </a:p>
        </p:txBody>
      </p:sp>
    </p:spTree>
    <p:extLst>
      <p:ext uri="{BB962C8B-B14F-4D97-AF65-F5344CB8AC3E}">
        <p14:creationId xmlns:p14="http://schemas.microsoft.com/office/powerpoint/2010/main" val="125968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postimees.ee/?id=140889"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upload.wikimedia.org/wikipedia/commons/5/53/Sarajevo_martyrs_memorial_cemetery_2009_2.jp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hyperlink" Target="http://1.bp.blogspot.com/-Xr5foLo1cOY/Th7_V9GVbPI/AAAAAAAAAec/PF0rZp6BilI/s1600/pantvangid.jpg" TargetMode="Externa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upload.wikimedia.org/wikipedia/commons/4/42/Ongoing_conflicts.svg"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en.wikipedia.org/w/index.php?title=File:Ongoing_conflicts_around_the_world.svg&amp;page=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facebook.com/paul.rusesabagina.1" TargetMode="Externa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gif"/></Relationships>
</file>

<file path=ppt/slides/_rels/slide2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jpeg"/><Relationship Id="rId7" Type="http://schemas.openxmlformats.org/officeDocument/2006/relationships/hyperlink" Target="http://www.bing.com/images/search?q=mswati&amp;view=detail&amp;id=A6FF195DDF9AD170A322958A2AC367F068CB028C&amp;first=331&amp;FORM=IDFRIR" TargetMode="External"/><Relationship Id="rId2" Type="http://schemas.openxmlformats.org/officeDocument/2006/relationships/hyperlink" Target="http://www.bing.com/videos/search?q=Mswati+3&amp;view=detail&amp;mid=19DA598E2A17F6C0AAB719DA598E2A17F6C0AAB7&amp;first=0" TargetMode="Externa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hyperlink" Target="http://upload.wikimedia.org/wikipedia/commons/e/e5/LocationSwaziland.sv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3.bp.blogspot.com/-jh8iRWLbR94/TY9UmwiddQI/AAAAAAAAAIQ/RXTSjfiCmDg/s1600/164782_184154651611131_152497481443515_642072_2619753_n.jpg"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pSWN6Qj98Iw" TargetMode="External"/><Relationship Id="rId2" Type="http://schemas.openxmlformats.org/officeDocument/2006/relationships/hyperlink" Target="http://www.youtube.com/watch?v=0kmxTy5L7Rc" TargetMode="Externa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6.jpeg"/><Relationship Id="rId7" Type="http://schemas.openxmlformats.org/officeDocument/2006/relationships/hyperlink" Target="http://www.bing.com/images/search?q=mao+zedong&amp;view=detail&amp;id=781C150249C91F19756E815552C8F00DE253BAEC&amp;first=301&amp;FORM=IDFRIR" TargetMode="External"/><Relationship Id="rId2" Type="http://schemas.openxmlformats.org/officeDocument/2006/relationships/hyperlink" Target="http://www.bing.com/images/search?q=taiwan+flag&amp;view=detail&amp;id=79F6B8D0F1A378DB27216142045DE87693B460F2&amp;FORM=IDFRIR" TargetMode="Externa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hyperlink" Target="http://www.bing.com/images/search?q=china+flag&amp;view=detail&amp;id=FD67A540246B46DC51C61E7B097859A5FDED5969&amp;FORM=IDFRI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youtube.com/watch?v=qq8zFLIftG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upload.wikimedia.org/wikipedia/en/8/85/Tank_Man_Long_Shot_by_Stuart_Franklin.jpg" TargetMode="External"/><Relationship Id="rId2" Type="http://schemas.openxmlformats.org/officeDocument/2006/relationships/hyperlink" Target="http://wn.com/Tank_Man" TargetMode="Externa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tibet.mobi/wp-content/uploads/2011/01/dalai-lama.jpg" TargetMode="External"/><Relationship Id="rId3" Type="http://schemas.openxmlformats.org/officeDocument/2006/relationships/image" Target="../media/image72.jpeg"/><Relationship Id="rId7" Type="http://schemas.openxmlformats.org/officeDocument/2006/relationships/image" Target="../media/image74.jpeg"/><Relationship Id="rId2" Type="http://schemas.openxmlformats.org/officeDocument/2006/relationships/hyperlink" Target="http://www.cnn.com/WORLD/asiapcf/9811/08/dalai.lama/china.tibet.taiwan.lg.jpg" TargetMode="External"/><Relationship Id="rId1" Type="http://schemas.openxmlformats.org/officeDocument/2006/relationships/slideLayout" Target="../slideLayouts/slideLayout2.xml"/><Relationship Id="rId6" Type="http://schemas.openxmlformats.org/officeDocument/2006/relationships/hyperlink" Target="http://www.bing.com/images/search?q=beijing+olympics+tibet+cartoon&amp;view=detail&amp;id=7CCDA5D090EFC1125AE007D17A16E0811DCD28CD&amp;FORM=IDFRIR" TargetMode="External"/><Relationship Id="rId5" Type="http://schemas.openxmlformats.org/officeDocument/2006/relationships/image" Target="../media/image73.png"/><Relationship Id="rId4" Type="http://schemas.openxmlformats.org/officeDocument/2006/relationships/hyperlink" Target="http://upload.wikimedia.org/wikipedia/commons/3/3c/Flag_of_Tibet.svg" TargetMode="External"/><Relationship Id="rId9"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farm3.staticflickr.com/2046/2442234235_3ca94b62ce.jpg" TargetMode="Externa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8" Type="http://schemas.openxmlformats.org/officeDocument/2006/relationships/hyperlink" Target="http://tibet.mobi/wp-content/uploads/2011/01/dalai-lama.jpg" TargetMode="External"/><Relationship Id="rId3" Type="http://schemas.openxmlformats.org/officeDocument/2006/relationships/image" Target="../media/image72.jpeg"/><Relationship Id="rId7" Type="http://schemas.openxmlformats.org/officeDocument/2006/relationships/image" Target="../media/image74.jpeg"/><Relationship Id="rId2" Type="http://schemas.openxmlformats.org/officeDocument/2006/relationships/hyperlink" Target="http://www.cnn.com/WORLD/asiapcf/9811/08/dalai.lama/china.tibet.taiwan.lg.jpg" TargetMode="External"/><Relationship Id="rId1" Type="http://schemas.openxmlformats.org/officeDocument/2006/relationships/slideLayout" Target="../slideLayouts/slideLayout2.xml"/><Relationship Id="rId6" Type="http://schemas.openxmlformats.org/officeDocument/2006/relationships/hyperlink" Target="http://www.bing.com/images/search?q=beijing+olympics+tibet+cartoon&amp;view=detail&amp;id=7CCDA5D090EFC1125AE007D17A16E0811DCD28CD&amp;FORM=IDFRIR" TargetMode="External"/><Relationship Id="rId5" Type="http://schemas.openxmlformats.org/officeDocument/2006/relationships/image" Target="../media/image73.png"/><Relationship Id="rId4" Type="http://schemas.openxmlformats.org/officeDocument/2006/relationships/hyperlink" Target="http://upload.wikimedia.org/wikipedia/commons/3/3c/Flag_of_Tibet.svg" TargetMode="External"/><Relationship Id="rId9"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edition.cnn.com/SPECIALS/world/arab-unrest/index.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upload.wikimedia.org/wikipedia/commons/0/05/Flag_of_Libya.svg" TargetMode="Externa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3" Type="http://schemas.openxmlformats.org/officeDocument/2006/relationships/hyperlink" Target="http://www.geographic.org/maps/new2/lebanon_maps.html" TargetMode="External"/><Relationship Id="rId7" Type="http://schemas.openxmlformats.org/officeDocument/2006/relationships/image" Target="../media/image106.jpe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hyperlink" Target="http://upload.wikimedia.org/wikipedia/commons/2/27/Burqa_in_England_2007.jpg" TargetMode="External"/><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4.xml"/><Relationship Id="rId5" Type="http://schemas.openxmlformats.org/officeDocument/2006/relationships/image" Target="../media/image115.jpeg"/><Relationship Id="rId4" Type="http://schemas.openxmlformats.org/officeDocument/2006/relationships/image" Target="../media/image114.jpeg"/></Relationships>
</file>

<file path=ppt/slides/_rels/slide4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uudised.err.ee/v/3ee3f386-a462-40c7-80c5-52b0926341c7"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upload.wikimedia.org/wikipedia/commons/6/67/LocationSovietUnion.png" TargetMode="Externa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dailymail.co.uk/news/article-2516663/The-astonishing-pictures-2013-Renowned-news-agency-releases-best-photographs-defining-moments-year.html"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gif"/></Relationships>
</file>

<file path=ppt/slides/_rels/slide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www.postimees.ee/2613300/time-kaalub-putini-valimist-aasta-inimeseks"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4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jpeg"/></Relationships>
</file>

<file path=ppt/slides/_rels/slide6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63.xml.rels><?xml version="1.0" encoding="UTF-8" standalone="yes"?>
<Relationships xmlns="http://schemas.openxmlformats.org/package/2006/relationships"><Relationship Id="rId3" Type="http://schemas.openxmlformats.org/officeDocument/2006/relationships/hyperlink" Target="http://www.youtube.com/watch?v=p4sPt5yvf64&amp;feature=related" TargetMode="External"/><Relationship Id="rId2" Type="http://schemas.openxmlformats.org/officeDocument/2006/relationships/hyperlink" Target="http://www.youtube.com/watch?v=csr9TPGPoxs&amp;feature=fvwrel" TargetMode="External"/><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http://et.wikipedia.org/wiki/Pilt:George_Bush_and_Vladimir_Putin_2008-04-05.jpg" TargetMode="Externa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66.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4.jpeg"/><Relationship Id="rId2" Type="http://schemas.openxmlformats.org/officeDocument/2006/relationships/hyperlink" Target="//upload.wikimedia.org/wikipedia/commons/4/40/LocationTurkmenistan.svg" TargetMode="External"/><Relationship Id="rId1" Type="http://schemas.openxmlformats.org/officeDocument/2006/relationships/slideLayout" Target="../slideLayouts/slideLayout2.xml"/><Relationship Id="rId6" Type="http://schemas.openxmlformats.org/officeDocument/2006/relationships/hyperlink" Target="http://tk.wikipedia.org/wiki/Fa%C3%BDl:Berdimuhammedow_Gurbanguly.jpg" TargetMode="External"/><Relationship Id="rId5" Type="http://schemas.openxmlformats.org/officeDocument/2006/relationships/image" Target="../media/image163.png"/><Relationship Id="rId4" Type="http://schemas.openxmlformats.org/officeDocument/2006/relationships/hyperlink" Target="//upload.wikimedia.org/wikipedia/commons/1/1b/Flag_of_Turkmenistan.sv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hyperlink" Target="http://www.postimees.ee/648367/ansip-soidab-tana-uhte-maailma-suletumasse-riiki/"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www.delfi.ee/teemalehed/kasahstan" TargetMode="External"/><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6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hyperlink" Target="http://et.wikipedia.org/wiki/Pilt:Yanukovich.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73.gif"/><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7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7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7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74.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5.png"/><Relationship Id="rId7" Type="http://schemas.openxmlformats.org/officeDocument/2006/relationships/image" Target="../media/image186.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hyperlink" Target="http://et.wikipedia.org/wiki/Ametlik_keel" TargetMode="External"/><Relationship Id="rId5" Type="http://schemas.openxmlformats.org/officeDocument/2006/relationships/hyperlink" Target="http://et.wikipedia.org/wiki/Pealinn" TargetMode="External"/><Relationship Id="rId4" Type="http://schemas.openxmlformats.org/officeDocument/2006/relationships/hyperlink" Target="http://et.wikipedia.org/wiki/Pindala"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png"/></Relationships>
</file>

<file path=ppt/slides/_rels/slide7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195.jpeg"/><Relationship Id="rId7" Type="http://schemas.openxmlformats.org/officeDocument/2006/relationships/image" Target="../media/image198.jpeg"/><Relationship Id="rId2" Type="http://schemas.openxmlformats.org/officeDocument/2006/relationships/hyperlink" Target="http://www.bing.com/images/search?q=bush+w+cartoon&amp;view=detail&amp;id=B1258EA7856E1D7D6916E2B59B44B5408ECD3864&amp;FORM=IDFRIR" TargetMode="External"/><Relationship Id="rId1" Type="http://schemas.openxmlformats.org/officeDocument/2006/relationships/slideLayout" Target="../slideLayouts/slideLayout2.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http://ts2.mm.bing.net/th?id=I.4933780036650733&amp;pid=1.9"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 Id="rId4" Type="http://schemas.openxmlformats.org/officeDocument/2006/relationships/image" Target="../media/image202.jpeg"/></Relationships>
</file>

<file path=ppt/slides/_rels/slide7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horiwood.files.wordpress.com/2012/06/queen-elizabeth-ii-and-martin-mcguinness-28-june-2012.jpg" TargetMode="Externa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 Id="rId4" Type="http://schemas.openxmlformats.org/officeDocument/2006/relationships/image" Target="../media/image207.jpeg"/></Relationships>
</file>

<file path=ppt/slides/_rels/slide8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hyperlink" Target="http://afganistan.postimees.ee/" TargetMode="External"/><Relationship Id="rId1" Type="http://schemas.openxmlformats.org/officeDocument/2006/relationships/slideLayout" Target="../slideLayouts/slideLayout2.xml"/><Relationship Id="rId4" Type="http://schemas.openxmlformats.org/officeDocument/2006/relationships/image" Target="../media/image209.jpeg"/></Relationships>
</file>

<file path=ppt/slides/_rels/slide8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2.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jpeg"/></Relationships>
</file>

<file path=ppt/slides/_rels/slide83.xml.rels><?xml version="1.0" encoding="UTF-8" standalone="yes"?>
<Relationships xmlns="http://schemas.openxmlformats.org/package/2006/relationships"><Relationship Id="rId3" Type="http://schemas.openxmlformats.org/officeDocument/2006/relationships/hyperlink" Target="http://www.youtube.com/watch?v=BIgx-nkFL6c" TargetMode="External"/><Relationship Id="rId2" Type="http://schemas.openxmlformats.org/officeDocument/2006/relationships/hyperlink" Target="http://www.youtube.com/watch?v=llxw0bL7wfQ" TargetMode="External"/><Relationship Id="rId1" Type="http://schemas.openxmlformats.org/officeDocument/2006/relationships/slideLayout" Target="../slideLayouts/slideLayout2.xml"/><Relationship Id="rId4" Type="http://schemas.openxmlformats.org/officeDocument/2006/relationships/image" Target="../media/image215.jpeg"/></Relationships>
</file>

<file path=ppt/slides/_rels/slide8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hyperlink" Target="http://2.bp.blogspot.com/-1RRCkY-gOZ4/TvhnkEB3muI/AAAAAAAAI9A/urd7ir9gYXE/s1600/balakovlego2.jp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2.xml"/><Relationship Id="rId4" Type="http://schemas.openxmlformats.org/officeDocument/2006/relationships/image" Target="../media/image224.jpeg"/></Relationships>
</file>

<file path=ppt/slides/_rels/slide87.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jpeg"/><Relationship Id="rId7" Type="http://schemas.openxmlformats.org/officeDocument/2006/relationships/hyperlink" Target="http://davidhencke.files.wordpress.com/2011/08/london-riots-2.jpg" TargetMode="External"/><Relationship Id="rId12" Type="http://schemas.openxmlformats.org/officeDocument/2006/relationships/image" Target="../media/image25.jpeg"/><Relationship Id="rId2" Type="http://schemas.openxmlformats.org/officeDocument/2006/relationships/hyperlink" Target="http://directactionstation.com/wp-content/uploads/2011/08/london_riots_2011.jpg" TargetMode="Externa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hyperlink" Target="http://www.2011.gaiantimes.com/assets/images/England_map_with_Riots_areas.jpg" TargetMode="External"/><Relationship Id="rId5" Type="http://schemas.openxmlformats.org/officeDocument/2006/relationships/hyperlink" Target="http://www.bing.com/images/search?q=August+2011+England+Riot&amp;view=detail&amp;id=FE82ECB2D118B893CD3A7E3267E445B19AF0BF91&amp;first=331&amp;FORM=IDFRIR" TargetMode="External"/><Relationship Id="rId10" Type="http://schemas.openxmlformats.org/officeDocument/2006/relationships/image" Target="../media/image24.png"/><Relationship Id="rId4" Type="http://schemas.openxmlformats.org/officeDocument/2006/relationships/image" Target="http://directactionstation.com/wp-content/uploads/2011/08/london_riots_2011.jpg" TargetMode="External"/><Relationship Id="rId9" Type="http://schemas.openxmlformats.org/officeDocument/2006/relationships/hyperlink" Target="http://i1128.photobucket.com/albums/m499/HumStats/UKRiots/InCourtEthnicityChance.gif"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www.ohtuleht.ee/teemalehed/tony-blair" TargetMode="External"/><Relationship Id="rId2" Type="http://schemas.openxmlformats.org/officeDocument/2006/relationships/hyperlink" Target="http://www.ohtuleht.ee/teemalehed/saddam-hussein" TargetMode="External"/><Relationship Id="rId1" Type="http://schemas.openxmlformats.org/officeDocument/2006/relationships/slideLayout" Target="../slideLayouts/slideLayout2.xml"/><Relationship Id="rId5" Type="http://schemas.openxmlformats.org/officeDocument/2006/relationships/image" Target="../media/image229.jpeg"/><Relationship Id="rId4" Type="http://schemas.openxmlformats.org/officeDocument/2006/relationships/hyperlink" Target="http://www.ohtuleht.ee/700548/tony-blair-palus-iraagi-parast-vabandust"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jpeg"/><Relationship Id="rId1" Type="http://schemas.openxmlformats.org/officeDocument/2006/relationships/slideLayout" Target="../slideLayouts/slideLayout2.xml"/><Relationship Id="rId4" Type="http://schemas.openxmlformats.org/officeDocument/2006/relationships/image" Target="../media/image23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ealkiri 1"/>
          <p:cNvSpPr>
            <a:spLocks noGrp="1"/>
          </p:cNvSpPr>
          <p:nvPr>
            <p:ph type="title"/>
          </p:nvPr>
        </p:nvSpPr>
        <p:spPr/>
        <p:txBody>
          <a:bodyPr/>
          <a:lstStyle/>
          <a:p>
            <a:pPr eaLnBrk="1" hangingPunct="1"/>
            <a:endParaRPr lang="et-EE" smtClean="0"/>
          </a:p>
        </p:txBody>
      </p:sp>
      <p:sp>
        <p:nvSpPr>
          <p:cNvPr id="60419" name="Sisu kohatäide 2"/>
          <p:cNvSpPr>
            <a:spLocks noGrp="1"/>
          </p:cNvSpPr>
          <p:nvPr>
            <p:ph idx="1"/>
          </p:nvPr>
        </p:nvSpPr>
        <p:spPr/>
        <p:txBody>
          <a:bodyPr/>
          <a:lstStyle/>
          <a:p>
            <a:pPr marL="0" indent="0" eaLnBrk="1" hangingPunct="1">
              <a:buFont typeface="Arial" charset="0"/>
              <a:buNone/>
            </a:pPr>
            <a:endParaRPr lang="et-EE" dirty="0" smtClean="0"/>
          </a:p>
          <a:p>
            <a:pPr marL="0" indent="0" eaLnBrk="1" hangingPunct="1">
              <a:buFont typeface="Arial" charset="0"/>
              <a:buNone/>
            </a:pPr>
            <a:endParaRPr lang="et-EE" dirty="0" smtClean="0"/>
          </a:p>
        </p:txBody>
      </p:sp>
      <p:sp>
        <p:nvSpPr>
          <p:cNvPr id="60420" name="Ristkülik 4"/>
          <p:cNvSpPr>
            <a:spLocks noChangeArrowheads="1"/>
          </p:cNvSpPr>
          <p:nvPr/>
        </p:nvSpPr>
        <p:spPr bwMode="auto">
          <a:xfrm>
            <a:off x="0" y="3244850"/>
            <a:ext cx="914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t-EE" sz="4000" b="1" dirty="0" smtClean="0">
                <a:solidFill>
                  <a:srgbClr val="00B0F0"/>
                </a:solidFill>
                <a:latin typeface="Calibri" pitchFamily="34" charset="0"/>
              </a:rPr>
              <a:t>Tänapäeva konfliktikoldeid</a:t>
            </a:r>
          </a:p>
          <a:p>
            <a:pPr algn="ctr"/>
            <a:endParaRPr lang="et-EE" sz="4000" b="1" dirty="0" smtClean="0">
              <a:solidFill>
                <a:srgbClr val="00B0F0"/>
              </a:solidFill>
              <a:latin typeface="Calibri" pitchFamily="34" charset="0"/>
            </a:endParaRPr>
          </a:p>
          <a:p>
            <a:pPr marL="1657350" lvl="2" indent="-742950">
              <a:buAutoNum type="arabicParenR"/>
            </a:pPr>
            <a:r>
              <a:rPr lang="et-EE" sz="2800" b="1" dirty="0" smtClean="0">
                <a:solidFill>
                  <a:schemeClr val="bg1">
                    <a:lumMod val="50000"/>
                  </a:schemeClr>
                </a:solidFill>
                <a:latin typeface="Calibri" pitchFamily="34" charset="0"/>
              </a:rPr>
              <a:t>Näiteid Euroopast, Aafrikast, Aasiast</a:t>
            </a:r>
          </a:p>
          <a:p>
            <a:pPr marL="1657350" lvl="2" indent="-742950">
              <a:buAutoNum type="arabicParenR"/>
            </a:pPr>
            <a:r>
              <a:rPr lang="et-EE" sz="2800" b="1" dirty="0" smtClean="0">
                <a:solidFill>
                  <a:schemeClr val="bg1">
                    <a:lumMod val="50000"/>
                  </a:schemeClr>
                </a:solidFill>
                <a:latin typeface="Calibri" pitchFamily="34" charset="0"/>
              </a:rPr>
              <a:t>Araabia kevad ja Lähis-Ida</a:t>
            </a:r>
          </a:p>
          <a:p>
            <a:pPr marL="1657350" lvl="2" indent="-742950">
              <a:buAutoNum type="arabicParenR"/>
            </a:pPr>
            <a:r>
              <a:rPr lang="et-EE" sz="2800" b="1" dirty="0" smtClean="0">
                <a:solidFill>
                  <a:schemeClr val="bg1">
                    <a:lumMod val="50000"/>
                  </a:schemeClr>
                </a:solidFill>
                <a:latin typeface="Calibri" pitchFamily="34" charset="0"/>
              </a:rPr>
              <a:t>NSV Liidu pärand</a:t>
            </a:r>
          </a:p>
          <a:p>
            <a:pPr marL="1657350" lvl="2" indent="-742950">
              <a:buAutoNum type="arabicParenR"/>
            </a:pPr>
            <a:r>
              <a:rPr lang="et-EE" sz="2800" b="1" dirty="0" smtClean="0">
                <a:solidFill>
                  <a:schemeClr val="bg1">
                    <a:lumMod val="50000"/>
                  </a:schemeClr>
                </a:solidFill>
                <a:latin typeface="Calibri" pitchFamily="34" charset="0"/>
              </a:rPr>
              <a:t>USA-ga seotud konfliktid</a:t>
            </a:r>
            <a:endParaRPr lang="et-EE" sz="2800" b="1" dirty="0">
              <a:solidFill>
                <a:schemeClr val="bg1">
                  <a:lumMod val="50000"/>
                </a:schemeClr>
              </a:solidFill>
              <a:latin typeface="Calibri" pitchFamily="34" charset="0"/>
            </a:endParaRPr>
          </a:p>
        </p:txBody>
      </p:sp>
      <p:sp>
        <p:nvSpPr>
          <p:cNvPr id="60421" name="AutoShape 6" descr="data:image/jpeg;base64,/9j/4AAQSkZJRgABAQAAAQABAAD/2wCEAAkGBhQSERUUExQWFRQUGBgaGBgUFxgYFxgVFRcXFxcXFxcYHSceFxkjGhcYHy8gJCcpLCwsFx8xNTAqNSYrLCkBCQoKDgwOGg8PGiwkHyQsLCwsLCwsKSwsKSwpLCwsLCwsKSwsKSwpLCwsLCksLCwsLCwsLCwsKSksLCkpLCwsLP/AABEIALEBHAMBIgACEQEDEQH/xAAcAAACAgMBAQAAAAAAAAAAAAAFBgMEAQIHAAj/xABLEAABAgMFAwcHCAcIAwEBAAABAgMAESEEBRIxQSJRYQYTMnGBkbEjQlKhwdHwFDNicpKywuEHU2OCk9LTFTRDc6Oz4vEkg6LjFv/EABoBAAIDAQEAAAAAAAAAAAAAAAMEAQIFAAb/xAArEQACAgEEAgAFAwUAAAAAAAAAAQIDEQQSITEyQSIzUXGBBRNhIySRsfD/2gAMAwEAAhEDEQA/AFGUbpjBEbJGcenMY1Eej0ZjiDINDHo9GY449HoyExO2wNc4Ws1VcOGw0KZy9FcRmcX27KNB7fGLTV3wu/1CPpBlo5P2B1DLq9pjUmDz120y01EU3br7OqOhr4PtHS0k0C5xs8aj6qPuJiV+zYdYheNexP3Uw3C6Fj+FgJVyj2jVOfxrSMpMahUu8eMa4oIiuDylxh1RmOoeEamNnfN+qPCIfZZLguXGqVob+t7CIeJmEW5z5dr66fGHqUCs7AWdkQNe3xQD7IbeTl4JZsa3HFFKEOKmamWLAdK5qhSUNr7P4hDTyZsvO2Z5tRGBa1JUCkmimWp1xDfCOo8fyMaXz/BFb+VTVqbU2wcSi26sTVhKVMFJGJJrIzBnuPXJAsfLl5pZcQpMyKgjEDnKdZ8c9IL8tLvasRLbJWFPMGYAAbwoUDMzJJWebVwBrCLzzeITQuWs3E4u/mwB3GEtzxgfcVnI5DlUp9suWi1tiS2gGTRRwlM3NABIqJlOc1ZSEa3+8DZsaVYhibIKTOe2BQg8YA2axWN8FA59K5AjEWyDJbYIBSn0VLNfRG+KgZs7b7bbbjpSHkpcDhBbKUuJxbGHamRPs1nBYTag0AsrUrE/oELNeFCAtwGVJKVoQTmrcOMDr1vNwqScRoJSVI67+2NrzaS1aVttBYQFSAWU4qplmiigSZgjNMjrAm1Wg0O+efZvgKnOPTDuEX2ghYr8UknGmYMsjI0I0MGrNezbhkFSO407t8Jvyg66buyJ3VzkQdBkN1B2weOqsXfICelg+uB3nEVoVsnhXuIML113wobKiSOMpjqOvUYOzCkEpUSCD4eqNGq6NnQhZTKt8g1/pK6z4xGqJbR0j8Z1iIw5kERKglZTsD4ygcqCFhTNGuZ1ijJBxjYZGNSY2TkYuFNRGQIzGzaCfbENpLLJXJ5KZiNkp/7iwtohFBSeuc5ePhEt23Ap0zXMDd+cYuo1blwuEaFGn/yaWWxg7z2/FPVBRm6qfl4CC9jutDYoItPNiQlvPhGa5s0o1JAhuxJnF9iziWQjKm90aFEU3BNh59uU6TpFdxsK0kYsKSfV74lYapURKZzgA7XdSjVNeEL962RYWSE7vUAI6IlvhFe22BKyZp7YJCxxeUCnUpHOkzINCJZz0qI3Ir2ww3hc2CahkfVrAN5FZgbp92cbGn1m94kZd1Dh0VlCPL83qHiYyYwoZdXtIjQYsWrsMnm/rp+8If5Rz2xTDiCM8adfpDhD9zb/AKDX8RX9KBW9gbFk1cFe71KHvhs5GHybo3OA97TY/DCg80/6LWSv8RfA/q+EM/IznJPghAIUjVRFUU0G71Qjf4htN5lnlrciH7K6opHONtOc2o+bMAqzpXBKZynHCFNDf8dUfRdvsCnmltLwFDiSlUsWShKlc4Rm/wBH7VocUVTYVI+TSBTCEiYkAJDLeczXNBmokc4up0tuYhWSV8MkEz4ylOWsoE2N6TiVnMKCu0GfjHVXeQDTAfQ4MauZWtlxWLCVIQolOBKgAoGRkrF6qhbTyUSltRSG0lKVkFKXJ9GomXDOYEqzzMFrg5rj0AtsjW+fYH5QWVXyx6R6DzgANNlLhCQAqVAAABwgXediUkykcyBmPeMhvjo3K24iH0vTEn0hSgE+eAMZkVVmFJNNSYjtvJcKaQqc6ist6TPUyrC8ngZjFM5m3dqicjrx0MXk3OsDInhWcuEdFsHJpAkZcMuvjWDpuREpYRuyEDcmW2o4e9IHXrE/aImu68VNnZMwc0k5/nHSb65BtuTUk4VcMj3xzq++T7lnXtZToQJQSuxp8dg51576CCnQqShkQnwAjScA7Fbi2qR6Jz4GecG5x6Ci5WRz7Ma6p1yMKgldh2D1+wQNKY1C3B0VhI+qDBmDR4xunIxqRG2GkWCGJQZasuFKU5FW0onTPPgK031gfdzOJxIOQMz1Jr3Ug8zZyvbO+k9JanqEpDeYz9ZPqKGtPHPxGbFZA+4EdBsYpaklImJ9ffDU1c6Epoo5bvozHugFZGMgNTIE8d/bBkXYspls6a/Sw7oxLOzVqWEVFLjR5VB1nwiK0KKSRuMu6MFyg6z4QFjcTfHHgYwDHhHFiQZj41MbtGg6ojRn8b4lsaMUhQU1yoI4hkyYw8Knri4m7DLMZT19HFuik8oYjEgylagCJHWfthXKMDpQrXInrPfSGm0io+N8C72sWIpV8cILU8MDcsxyLFvs+BZAy06o0aQCW8WRIB6ucM/VFy8wDIjSkU8EwgbzLvX+cejrnvgmYslhtBux2Sz40V85M9r9pXX0QIeLTLGrDliMtaTMqxz9q4zTbTocvole/cPXD4qBSxnvIGzpcETxy6yO9KhBjkjaEhb+JQE0sqEyBP50a9QiB27BgCwseaQJDeKZ5yi1yNMlu18xn1F8Qtc04PATTrE0MJtrf6xH2k++IflrWOeNuZBriTvTxi9iO8xXRaCVyrTEOuqJHxhA0yreTjbjKxiSdhcqihKFCfrjnaL2ZUiRcTVMtdU9UdTeBUkjeCO8SjnF2KJaa4oR90Q3pvYjq/QxBTNosjAUoTCGlZGh5sA5DcTGl5PsttJmoSxJFErNTMDzaCucFOTap2Szn9k2PsoA9kRcqUzsyuC2j/qoHthZwTeBze4xyDbMsGRFQZZZSgiTSFu7LThUEk0JpwPuMMkDsrdcsMmq1WR3IiXKX5GA3KC6EWhpSCK+aZa6aQcVFd5EBYdHBLwsRQ4tCgRIyqKzn+cWrutGzIzmPDSGX9It24XkujJwSVL0kyAPh3QoWO07Vc8j208Yd0tu2afoV1FalEJ8519xjZK+vuMejdEb6MgJnk47PzftflGDcTtBs1mc6Ulw4w0kViJw7YH0T4pgW9l8Au6uTTkySUDTMnOp03CXbDFYbgWUnaTUnfvM9Oru64kslEDiZ+yL1lfIQNc/Ek+sxlaie6bZo0xxFA5641zG0mldfdFj5A9L5xPcd892+LoUVK7Bn2xKJwg0maEXgAP3Ms1K0kkiefnKAn642FyKoMSaHcdx90F3xT95P30xsE7XaPumKYRdSYORcavTHcYk/sJXpjuMFkJjeUdhFt7AaLmVPpDXQ6GJbPcxABxjuPvgg2a9h8YmbFO/xMckiNzKabtWP8QdiezfuiE3PMzx7/N/OC0aJEu8+JidqI3MCv3LUbep83r48IwLgy2//ndLjn7oJuHL6yvxRknI/GRi0VhlJNtCXfHJWSlbdF16GRFabVAfbAhdwbI8pkfR3qHGHi8zi+Pj4ML7w2e0epQjW0s3jBlXLkHG5VS+eV9n/lHSUclFS+fGX6n/APSEw5HtjqrfRHUPCO1U2sYK0wjPyFs8jyc3zoaNDQg+md0T3PcymXVSdxYkkVQKBDipSkr6fhB6KiB5b91zxYM/WYRc5PhsajVCLykSFtf6wfY/5QNK1B0ELzmCcA4ZV4QZgS6naFJAzl3H3QKQaJeaCzI4yMvNTC7dvI1JZbPPvDYRQczTZFKtThnsyqD4yiG6/mUcBL7JI9kEjJrpg5QjLtFG6rvU20lsOrkgrQJpanJDi0iexWgEevSwlTSgtxwp2SQlLc5JWlVJNznSL1lHTH7Rz1qKvxRi3/Nr+qT3V9kdknAkXi3Y+bcDbloeWEkc22WucmQRVtSUq7JTgtctv59lDm2kqFUuAJUDUbQlQmU+2L188n2bRNLraVkTkSNodShUdkVbuu0MthtJUQMsaio1rVRqYFOcpdl4wjHxWCz8aRE/E2GK9pygZdCvyusiXESVlIkHcY5PbGQlZ/OOrcrnMKZ1yI9UcqtU8UWrImMzLCVJBlmAczr2xKmyJ3esxXulU2UcBLuJi+gR6KEsxTMOSw2hiW7XJX2T7ohdvNTOJbY20opiQTIFderLOJyc4hc2itO9uXbNR9kL3puuWBjT4Vkcl6w3wHkpcKVBRFRhJqKGW+sW7E9NKaGUknvAPtgPd7iGkIxHCJCZ6zi9sHrsSFJQRWg8IyYy4NScfi4LzWfYPbGUmZO4ax5as+yA1437zQIrPgMuMVL9BN4iXand6Q4xELSnGazrw9AceMKFovxShIalNKzooaAQKtSLS7jCaCY6KpkbCc5ViNp246N8rGk/V74nZts9/q98cgCn2ljEo8JkkHx7oabh5RFxWA9LfpHOJKkOSHxi7OG/rjdFsApxO7eeMB2cWL92Fq9+UziCtITvrPQxVLJZywdBTaRPj2eusStvgjtOo3njHJbBbrW4tKgQBMDaMgRPITgxZbwtLSQXG5orNaZKE5kknDpxi+0HvY+OjKnnHdxiJxfDUa8YC3dfuMCeUzXvyg0appEYwWzkFunFSWXH4+BFC+bQSmWGiJDjOhJ+N0X2QMcieyB1/KwpVxUT2TCfHwhmlt2RSFrElCTZCpVD26/lHU2FnAmnmp14DhHLVChjqNl+bR9VP3RDWr9Cun9mxUdw+0f5YorUvnxJKeivzyM+aHoH0IIxTe+eb3EKHcCYRGyYKX6Kftq/pwvW3lfZw5g5xsqClBWFZISpKSMJOCQMzLvhnjl3LHkOldqW4lZb5wzw4FETIqQUjIkE9sVl0Wiss6FYbZjT5MtqArRaj0qjzPiUbXeV4MkUW6M1aPODdCFyGsrtnfIbWl5tWFLgBOJAnIKw5iUznSvVHQrBksbnHPW4pXtjovJ0lhkNnLmJzoUX9LVttXtj1r5zAv5voq0UdDxiZkbbn1kn/TQPZEi0zBG8eMSVBTt5JEyVJz3SHjC4vliykyKhTdXeN/CF6/bmcStON7ClaUqTMk4gUpJkkTOZgHY7gZUshdoTOtJEZHiIE2GxwdDsvKZtyUlivAjxPti8bSFiigd9D4EwkJ5HNkTQ6T9UiktSMwYqNptNlX0ipANRnTdpxyiDsB7lTZFuMLAMyKim7PWOSWiYMdsadDjYVLpAH3xyG+GAl1QykqXdSOh2RPoKXNPmR1nxgk2TvilddnKWkgggkTruUZg90ovIEehp8F9jDs8mMBeTvHeIrc+kOGo6KNRvUYskRVl5RXUnwPvie+CxevWwtrQJlJmKbQEqDjBm4bOhlhtJWlRwCZKga0mBM5aRVsVo8kRmJSPAj3iULl1PAtgYgqVKdU/dGBJbZbTcTUopj0p9MjtJ7xu64G2lKVDpp+0PfSBSVEpkBPqBnIRGltQFUqlWdDSQme4RVywWSMO8mmVEnnJlSkzAWJGozSM9Yo3fyKShwlRxIC8QABqUoSBMnLpHKCFhALqJekPbBoM1Micz4JEWUiHBAN+521EjFT6RmRukrPxipZ7qbZfSpCiZ5z40oe31Q1mxzERps2XfHNkYNw4hKaqA2NfisKlsu9hQUrGnGus1TMuIEpf9Q0W9uiR9E/hgM1duM4QJmdAN8hFU8BNuQHZuTzanUrS8FEE5455SlqJZ7s4ZrBdrKUJAVhKaEiYKq5q0M86zzjVFwrxT5tVd2s5y14RG2wUnM9sX3lP212FLvu1sSKagqNcPA8JQSMhv7j7ogu4ybT9ZX4oktL0Vzkl8FRhgUVvAyB3QuXxaMXOSBPSAocgOrthjRaMLZI82deokAA90K1ocBC0zGIAkjUBQMj2yPdD2jjy5CWqlwokP9ttEZn7KvdHS7LykZ5tFV9FP+C96I+hHFrMyVlKUialSA6zHXLFcbvNo2R0UajUAQ3qoQ4yxGE5x8VkIq5TM/tOxl3+SK6b+bcfZCA5ObmbTif8ACWaFQA0gctJBIOYMu6I7v/vbP+YruVZnR4iFJUpRygleplKSi0NptP0V/ZhWtfJxoLWSXcT7xWCTgUkrHRSUkTTOUgZ5w3GAl8tqCwrEQJpwyzG0Acpb4VfQ/FZZvdFzoYJUA64siWNzBiwzBwzBFJgZ1pEf/wDRobccQW3ppXWSUEbSEK9PcYL2QzSKqPFWcKt7CVqe480f9JKfwwSqKk8Ab7HCO5Bi7r4DrjpQ25Tm5ghsSmFSzc3CL6bSqY8kvva/qQF5MGTrw3pZPrfHshgJiJrbJpE1yc4ps53e1zPPoStaiGkthOBIQJBAKQVKCsSpGZNZcI56eSFpCiEpSoVHSRvBntGYNPGO22bokbluDsDqx7IXXrqCXDhWUyVlpVIlFbI7UmgtUlPKfoXhydW0ygtqVziEgGZmhStdZp1E01plF6631u4kOproTKZGoOU+vUQcbsWilExbFhTSlRkRC75D8JYB7bJSghKcgZAkD11jm1vu0uW9SFJASo84ZKJmDJRA2daiOs2lEknqMJ7qG02hK1GSijCDKkgZ13ZxGcEY3AO23staQotpCQopQAqqUhKaE4a6Hvisi3n0R9r/AIxdviz4AQBQuYh1FHvgUmN7QrNK/Jk63H7rx/H+hvJM9PXFdMyteVCka+iD7YtFMV0DbXxUPuJEHAhC7LZzYWFSkRPLUA8d0C2lIwAoloT1kCJbQvYX9VXgYDXGsYVJp5h8Z+yENTRnNiY9p7uq2GWb2LZKhoCJHcRWNRylcO7XfqnDv3RVDoCwrjPuiw3ygCTJKRSUp4dFFWnXnGTNfwaCM3O55VE9+fYYamXDM5Zq04p4wpXbaQX01AmonMUor3wxMvpE9pOa9R6USixddtBA6Q7vzjZhBInMZbvzgW7aUlaQVJAJ3jSZ9kFBaG5HCpOR1G6LFSO2IkU9StNxAgQl7m3JiU5iUxOsqZQSt94ImnaHn7vSEDflLYM8QJBBFZVGVYrgJkINXsvcOGydJka9cUFWnOkbWblIaUGyN4zTiM8uMUF2kTNc/bEI4M2N8lsVI21aDjvidtJUoTVTs90DrBaBzYmfPPhFW8reACcdN0uszmK5Ug8I7ngBZPasm97X82Ec0hRJxVCU7tJyln4QvJtipKKk1UJFII3EZ5T07BuijeNuZNnxMtv85kSVJUjFLbIkkEVIImcs4B3NeMsKVqGWWIAzCSaj0aVOdYb3qvEYeuxRxc25SDdnWpJCk0KcjuI7I67Y7VaeabzkEIqEiUgkHOXbHM7quRDraZWlAXKqVIdPDpJSQrrjoto5TcyhDUlkBpIxJZfUFEICVYZJnoMwM4ZvthYo7eWKquUc5yiEqJPE+JjVB/8AIYrLyiBTOqXU/iimm+EDIO0/YP8A8kai9El1qSXaLSasupyUnUo4mBz8WL1p719x8Nmn56+8e6KN4pw4aqVUGqvpJG6mecXvlQ3L/hufyxFabSMM8K5iXmL9IcIQZrolFnHpL+0YT+UljHypW04DzbeTjg1cGihPKG42wei5/DX7oVOUtqHynoOGbSMkGdFu6dog1PmhbU/LZnktZBzzgxuVbSfnXPNWrXF9L1wzGxj0nP4rv80LHJm2f+QRgcE2l5plktnjx9cNJtX7NzuT/NHXebLaf5aEq1NEPPpDjoAcXKTzwoTiyC9yoju4HnVJKlqE/OcWqhbTqpR84GJLxtJFpfHNuGawaBPnMtZ7XExXuu1eXVsKTRPSwjMOZbR0T6jF7UnUBqcv32g2lgDKfeffEooPzMeSv4pGriuv1e+EMGoU7yZxNrEyCQQCCqhINc4TbUrGziM54gJTMhSSh1A+EONre2cj6vfC7Zm0meJIIClUPE590UZeLwBL8TstDLZVSspTGk+uBbaaQW5SunnQCKBMgBLKZ8YFoPCPSaNYqiYWqlm1sblMj0R3CKrTYxLoOmQKDIBMXyIqsZr+urxiSpHa2xza6DoK0HomAN0yClDePA/nDDbvml/UV90wtWQyWIpbHdVJBKpYsTCLgmYhCdo0ziwkzjQp2hGEbJaukyeR1n7qoYrOJz61/fIgFdLADiCd5+4qC7V4pGtZq++qIwTks2uxBacJJnOhBkQd4gEbLaWCSlwut+iqih1EfHVBpq2hUSraxA5ZZRZFXyIjV5uOKTn5/rVPfSL9jus84VqWpVMiaCf/AFF965Q1zclomUqOZOozkM4xzgSZFScs6/y8YsllHbkuyybPSY3H3RolVK+MRIvMZYk953jeOMYL+KoiNpbcn0ErErYA+mfuiK17pph0M9BPv0ie76t9Sj90e+IbeZqlug+mWZiuoliIZZukIso5tCSosY0pMkhTgQk1OkyRMxwOz2Jb2J1KVFIxqVUUkMSyBhyGId8t0fQ1/JIusqTQizHUDNg6mgrKOUcmrLZxY3C4ttKzzwlzqEq85IBQTMT01O6KTWWTB8HQP0a3Ql6wsvOBsqWCQUT6IOFIVPzwUmcqQy8o7rHNIUkqTgVI4ZVCt+IGk0jvjmn6Mv0mWWyWJLD5IWhSyJYpYVKxDzZCpOsOJ/SrYbT5BKpKckEEqSQVzBSJAzmTIZaxat4aaB2x3RaMYYwhPlGuLjaftOtz8IkjRRkUHc42e5YjQn4sx6+Jr7j2wZpB3gesCNLUqScj2DKR1iRhBCQJZTGW4keyB1621SFYQKYScs5gj1Zxltm6lktXmXA2eZljmJBWRqJgyyprpAHlIj/yWzvZWPsuI/nPfDQRXXuhb5TJ8uwd6Hh/9MH3wWrzQDUfLZWucytTfFDo/wBpX4YaoU7AsC0sE0mXBXiy4fww08+n0k94ibvIppvlipeYla3uplXejD+CBjkkvky81EuEluCh6lQWvgj5WqRBmy3kZ1C3vYIoWjpUzwj1K/OLWP8AolaV/cv/AL0EUr3RqVxTadkakVyyiUPCWfhGfk1MFa3mKDeFKdPbWRi3bnhLMd8IlsfJWqRJHA/G6GNPp3c3gBdcqllli/rQFu0qAkDun74HojEbJj0NUNkVFejEsnvk5DeUmfSPcn3RUswJxbR6S/R9IjdF8isU7Kdk/WX95UCLkdvT5Je0eifR3dUV+R3J/wCVPHFMNt1WQazPRTwOvUOMVuVd7hplSB01iQ4D0vd+UNX6Inm/7Pkjp84su78ZNJ/uBMoWuv2pxXYxVVn4mK9qaLLi219JCiD17+o59sYUuYmNIceXXJgvzdaHlUio9NIGX1hp3bo5s1eeEyUJVrvGkZTRoxlkNt22bracqE002FRo1cQcqpS5kqyURmpW6KNgtaflDdaSV90y8YarsTNA6j95R9sVLrkAKuYN7JcdSNClZPekmJk3e3mm1OTnqsdlDB9+6cQkTQ76xCOSjOZSNPECJyWwKVuM+bnaydk5aV3TPCMM2RS5eVUrjRP5wetfJJkJbkkTwd5mIwxd+A8JHLrEcmS19QCu4lJxELVOWpnXGmCt2KKUAHOUX3EAJPZ4iAF63rzTSloEyJcTIkCYGspxdcg5fCGHErVZXEocKHSpUlAmhkkyzpMUnpOJLBaUPNhaSTOU9pVFEAkZ8YUkcrXENnCgKcUomZy6IySOrfrrBvkrYVttqLh23FYpTmEjdMUNSTSlaQ9p1t4X5EbpbuWdVauhC7IhJxbTSATjX5yUgmWKWpgfc36PrMxZ0tlCVqAVNxSQFkqJUTMZVPqg/dv91b/yk/cEW09D932QnLtjEejnlw3QizMJaRPCCo13rUVEdk5dQi+WwcxOWU6yO8bo3SnPrV94xmUaEekYtje5kcogtg2FTrIT35EH2RaIipb0nmnP8tz7iomXTIh5IdWrtar5NHSXmhPpq4QI5RMNJwNpbQFrnKSEDMECst8MCOkv60+8A+M4HX1cqXsK5yU2ZikwUipSRPXfpxyjLZup8kzzLDYTjQ0MSgkEoQAVHLSk5QK5R2VKXLOpKUpnzqThSBOaEqGX1DBi8rqbtDRaeTiQZEiZBmkzBBFRAi/LEGm7MhJUUocKRjViMiy9IEnOUgOoCCVv4kCu+WwehAL1nmARzspEAjaadTkeJENXyNv0EfYT7oVSjyrCpnZeb1MttQSZjI59kOEEv8gOl8BU5TFLTyVSCfJcBMpcPsWYBG2g51z0nuPvgry/uZL6mseIBIXhwkipwYpkdQhcsnJ4pIk4vWijPzTvqM4Wsk2sfQerrSbl7YbbSknId3hKJigDT1RXs6AmhOW+Jn1QEKC76w4DRPcITrQiRlw9phlvp6cgIXrYKjt8Y2f0+OI5+pk62eZY+hVjdEYKYylMaiM8b8Zn0TnvT74E2m9Ay1iWK7UhMbSpmgrPtizb7zbaJmuatEBRn3adZjnN4Xkp1RUozNZbgJ5DhGdbcoLC7Hq6nLl9Gt6W9TpUpWZ6uwdUX+RHKxVhtGIzLS6OJGctFAekPWCRAV07JiuIzW3nI9jjB9OWa1B1CVpIUhYBSRUFJqDnuhX5V8g02ibjew72YVbsQ38fGFL9GPLgMkWV9Um1HySjkhR8wnRJOR0J3GnXAYkp0cJYupxp/AtBCgFUnLQ5GREoJXRyiU22kEDUCapZHfLjHWLbcLT6hjTUTkdRMaGOc2jkuprZcEyCqStCCTL1RVoIpF+ycpwqmzPioj8MXv7TJGSdPOO8fRhTN1YTslSeCfdlBBtpYHTn1pT7ortCbyV2+5Janhqjf9XhFR+/xTLXXq4cICWqxLKWqqOxlJI9HhG9muhUxMevrjlE52Fl68HHQoJAAprxHDhFS3Nqbs6zQqUmpmZgGQn2Tg03dZCaKw5aAidTqIfnLme+ThSX9pTaSAlllIJUkETOGeHFIngNTBF2Abzyz51TbsUyZV3VNMgkaaVO7hD3ybvQKbTNSUkSElGtMs5TpCPedmfS4sOt4V84pK0hIASvZKiAmg6QIlSGHkC88zbUsB5bCLTJGNOCipzQcKwQoz2f/YTF67nBnTrUkd/uUuGzMqCm8JbQQSlRphGuMRPYy4ppJCmyMNPJr6v1kD7FybwokpxxxSgoLWStJWFkkzDZSJVOlNILWNopmDMzmROZ1kRU039sCfLyWX0FJiyvqmQWpY3BVC57Lixo5wiX+zn/AEmv4a/6sEbr6Kv8171vLPti9KGlNpGZKCywAbtf9Nr+Ev8ArRVvC7ng04ecbohf+Er0TrzsNMorW9E21jehQ70mJ3tkbEXrOlwmeNO0lB6B1xfT6omcZWQRjFQRRG8fWivd9qSUNHENplJzG5B/EYtG1I9NP2k++EzVNG23CAeczAPQGo64EcqrMstt+VI8sioQik0uJ1EtZdsF2rc3hT5RGQ89O4cYF8qLe1zAPOt7LrJO2nLnUgnPjFoeSKWeD+wAVYnAUEvrOFxo9BoZOorROmfZDj8mX+tX9lr+nCZbL7Y5syfZJoQA6iZKVBUpT4Q5qvRmZ8s1/ER74Lf2L6XxYB5VoUnmiVqVMrFQikwlXmpHowCaWZiteoZmcvXBrlhezOBo861R2snEGQLTucjvlCqL4ZxCTiDtJoFAk7Q9lYUkaMHwFXk/S9Sf5YheeAFVH1adkVLXeid47N+6Zzij8qC1yBoc+ofEoHgnJBbCSqczXq7NIGWxFRU67twgleCwVmuW6YgfaykASyB8RHoNNxCP2MS95nIr83xMboZ4mNOdG/1GN0vD4BhwW5FUPmeZ9XuiokRtzo3jviNLg3iPOm6Zey7ogETOKmmkRttE5AnqBiGcZjrP6MuXRclZX1TWB5JZzUAOgo6qAyOo6q8nU2RQg04RvZnVIUlaSUqSQQRmCDMHviUQ0fUTA2h2xh6wpcxBQmKb+MCORfKAWuzodlJUilYkaOCWIe0cCIY2zU9mh3RD4OXQo3hyLzLZUR6JWod1YCWi4sNFBY61L98dNp8AxE+2kyBTME6g+irhwiCxyBy7sIaz+bGpO7QmN25CVPiRjoV5ck23JYJoITISqnPcfZCtet02kFCOZWQmk2xNKulIz31OcciHyUmm5y3lQAGpJCpAdsdPsTHkG0nRASewYT4QtcnOS6myHHk7fmpoQihE56qkTXLdFl+8bchRDTCFNgmWNCgo/vByWc/NylFyns59y95NNps9rebbShbLrbh4l1IS4TvJVIypX1mOV3IznLGh1hID7YQtHNbO1s4gkkiQImRM5hMMl2BTptKbXZZ84W8SAkOIUkJIEws7xlwnB5NopIMuS3YUCn24rLsmCwkgPyYtTFsYDgZwqBKVh1tKVhaZYp0rXXWCoutqXzTcwTLYTvyyyIpEotZ/VO/6f9SMItR/VOZ72v6kQWAt2EBKwlIkHXJSp55MpDLOJ3XVDMYe/wBsQ2DnElyTKyC64U7TI86oq5w8YntZtDhBLCqUHlGf54YjJcCE65ckPygxhTpIlviVNldkZ2cz3860PBUaCxP08iP4qIvuiD/as+hPc1jbNnsx5tFWm57Ccy0CdN6YJpsiPQR9lPugVdKnU2ZhJaJKEtpMlolNMmzKuWcEPlDs/me91H5wqaa6JLM0nAnZHRToNwinf7I5hVBRTRy3PNmJbM87gT5IdFObo3D6EQ3tzqmVjm0CYFS6aSUCDRveI5PkiSymhZtjc2nBvbX9xUPKVzE55176wuOXA+QRJqsx84vWn6qCdiedLTew30Ef4qtUj9lBrpKWMC2mhKCe4i5SA80kzNHEa+kFI/FHO7wvcJxVpP8AFTrMPXKht9dmWlIbSqaJK5xRkQ4jTmh1ZiObI5NuGeMiYFBUSoaSNRpAJPjAyo/E5FZbilkGsjKXClYK3NZgmZjVFnmlJAEpbzlnu4xdsaCEzkK8fygLDpA22HbV1xStQp2jxlFl5RKiaZnfviq+CRpp4x6GpYikYVjzJsilGyI8WzvHd+ceSg7x3fnB00B2sSUZxgRiPR543USJz+NxjPx6o9HokkjEbR6PRLIOv/oS+Ze/zR/tCOnNZq6x4CPR6KSORKIjczT1/hVHo9EEm+sQu9Idf4VRmPRxwN5M/M/vL+8YMR6PRL7IRTY+fd+o14uRcMZj0QSYjVOvXHo9HHFOx5f+1fiuL0Zj0cQYjMej0cSD2PmU/WH+7F8R6PRxJHZ+inqHhGlt+bV1GMx6OIJz7fbFO6/mWv8ALR9wR6PRxxi8/m/32/8AdRC/ff8AeF9Q8BGI9EMlCxYPmkdQ+7FlPR+N5jEegQRAIxA/7PbHo9HpI9GA+zRUaCPR6LI4/9k="/>
          <p:cNvSpPr>
            <a:spLocks noChangeAspect="1" noChangeArrowheads="1"/>
          </p:cNvSpPr>
          <p:nvPr/>
        </p:nvSpPr>
        <p:spPr bwMode="auto">
          <a:xfrm>
            <a:off x="155575" y="-8080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t-EE">
              <a:latin typeface="Calibri" pitchFamily="34" charset="0"/>
            </a:endParaRPr>
          </a:p>
        </p:txBody>
      </p:sp>
    </p:spTree>
    <p:extLst>
      <p:ext uri="{BB962C8B-B14F-4D97-AF65-F5344CB8AC3E}">
        <p14:creationId xmlns:p14="http://schemas.microsoft.com/office/powerpoint/2010/main" val="662913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l" eaLnBrk="1" hangingPunct="1"/>
            <a:r>
              <a:rPr lang="et-EE" altLang="et-EE" b="1" smtClean="0"/>
              <a:t>nt Jugoslaavia lagunemine  </a:t>
            </a:r>
          </a:p>
        </p:txBody>
      </p:sp>
      <p:sp>
        <p:nvSpPr>
          <p:cNvPr id="11267" name="Rectangle 3"/>
          <p:cNvSpPr>
            <a:spLocks noGrp="1" noChangeArrowheads="1"/>
          </p:cNvSpPr>
          <p:nvPr>
            <p:ph type="body" idx="1"/>
          </p:nvPr>
        </p:nvSpPr>
        <p:spPr>
          <a:xfrm>
            <a:off x="611188" y="1600200"/>
            <a:ext cx="8075612" cy="4525963"/>
          </a:xfrm>
        </p:spPr>
        <p:txBody>
          <a:bodyPr/>
          <a:lstStyle/>
          <a:p>
            <a:pPr eaLnBrk="1" hangingPunct="1">
              <a:buFont typeface="Wingdings" panose="05000000000000000000" pitchFamily="2" charset="2"/>
              <a:buNone/>
            </a:pPr>
            <a:r>
              <a:rPr lang="et-EE" altLang="et-EE" sz="2800" smtClean="0"/>
              <a:t>&gt; Horvaatia sõda</a:t>
            </a:r>
          </a:p>
          <a:p>
            <a:pPr eaLnBrk="1" hangingPunct="1">
              <a:buFont typeface="Wingdings" panose="05000000000000000000" pitchFamily="2" charset="2"/>
              <a:buNone/>
            </a:pPr>
            <a:r>
              <a:rPr lang="et-EE" altLang="et-EE" sz="2000" smtClean="0"/>
              <a:t>	1991-1995</a:t>
            </a:r>
            <a:endParaRPr lang="et-EE" altLang="et-EE" sz="2800" smtClean="0"/>
          </a:p>
          <a:p>
            <a:pPr eaLnBrk="1" hangingPunct="1">
              <a:buFont typeface="Wingdings" panose="05000000000000000000" pitchFamily="2" charset="2"/>
              <a:buNone/>
            </a:pPr>
            <a:r>
              <a:rPr lang="et-EE" altLang="et-EE" sz="2800" smtClean="0"/>
              <a:t>&gt; Bosnia sõda</a:t>
            </a:r>
          </a:p>
          <a:p>
            <a:pPr eaLnBrk="1" hangingPunct="1">
              <a:buFont typeface="Wingdings" panose="05000000000000000000" pitchFamily="2" charset="2"/>
              <a:buNone/>
            </a:pPr>
            <a:r>
              <a:rPr lang="et-EE" altLang="et-EE" smtClean="0"/>
              <a:t>	</a:t>
            </a:r>
            <a:r>
              <a:rPr lang="et-EE" altLang="et-EE" sz="2000" smtClean="0"/>
              <a:t>1992-1995</a:t>
            </a:r>
          </a:p>
          <a:p>
            <a:pPr eaLnBrk="1" hangingPunct="1">
              <a:buFont typeface="Wingdings" panose="05000000000000000000" pitchFamily="2" charset="2"/>
              <a:buNone/>
            </a:pPr>
            <a:r>
              <a:rPr lang="et-EE" altLang="et-EE" sz="2800" smtClean="0"/>
              <a:t>&gt; Kosovo sõda</a:t>
            </a:r>
          </a:p>
          <a:p>
            <a:pPr eaLnBrk="1" hangingPunct="1">
              <a:buFont typeface="Wingdings" panose="05000000000000000000" pitchFamily="2" charset="2"/>
              <a:buNone/>
            </a:pPr>
            <a:r>
              <a:rPr lang="et-EE" altLang="et-EE" smtClean="0"/>
              <a:t>	</a:t>
            </a:r>
            <a:r>
              <a:rPr lang="et-EE" altLang="et-EE" sz="2000" smtClean="0"/>
              <a:t>1999</a:t>
            </a:r>
            <a:endParaRPr lang="en-US" altLang="et-EE" sz="2000" smtClean="0"/>
          </a:p>
        </p:txBody>
      </p:sp>
      <p:pic>
        <p:nvPicPr>
          <p:cNvPr id="11268" name="Picture 6" descr="YugoslaviaRegional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538" y="1125538"/>
            <a:ext cx="573246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99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79388" y="260350"/>
            <a:ext cx="8507412" cy="765175"/>
          </a:xfrm>
        </p:spPr>
        <p:txBody>
          <a:bodyPr/>
          <a:lstStyle/>
          <a:p>
            <a:pPr algn="l" eaLnBrk="1" hangingPunct="1"/>
            <a:endParaRPr lang="en-US" altLang="et-EE" smtClean="0"/>
          </a:p>
        </p:txBody>
      </p:sp>
      <p:sp>
        <p:nvSpPr>
          <p:cNvPr id="12291" name="Rectangle 3"/>
          <p:cNvSpPr>
            <a:spLocks noGrp="1" noChangeArrowheads="1"/>
          </p:cNvSpPr>
          <p:nvPr>
            <p:ph type="body" idx="1"/>
          </p:nvPr>
        </p:nvSpPr>
        <p:spPr>
          <a:xfrm>
            <a:off x="179388" y="1600200"/>
            <a:ext cx="8507412" cy="4525963"/>
          </a:xfrm>
        </p:spPr>
        <p:txBody>
          <a:bodyPr/>
          <a:lstStyle/>
          <a:p>
            <a:pPr eaLnBrk="1" hangingPunct="1">
              <a:buFontTx/>
              <a:buNone/>
            </a:pPr>
            <a:r>
              <a:rPr lang="et-EE" altLang="et-EE" smtClean="0"/>
              <a:t>Dubrovnik</a:t>
            </a:r>
          </a:p>
          <a:p>
            <a:pPr eaLnBrk="1" hangingPunct="1">
              <a:buFontTx/>
              <a:buNone/>
            </a:pPr>
            <a:r>
              <a:rPr lang="et-EE" altLang="et-EE" smtClean="0"/>
              <a:t>Horvaatias</a:t>
            </a:r>
            <a:endParaRPr lang="en-US" altLang="et-EE" smtClean="0"/>
          </a:p>
        </p:txBody>
      </p:sp>
      <p:pic>
        <p:nvPicPr>
          <p:cNvPr id="12292" name="Picture 7" descr="dubrovnik-desktop-gr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557338"/>
            <a:ext cx="6732587"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515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8313" y="0"/>
            <a:ext cx="8229600" cy="1143000"/>
          </a:xfrm>
        </p:spPr>
        <p:txBody>
          <a:bodyPr>
            <a:normAutofit fontScale="90000"/>
          </a:bodyPr>
          <a:lstStyle/>
          <a:p>
            <a:pPr eaLnBrk="1" hangingPunct="1">
              <a:defRPr/>
            </a:pPr>
            <a:r>
              <a:rPr lang="et-EE" sz="4000" dirty="0" smtClean="0">
                <a:solidFill>
                  <a:schemeClr val="bg1">
                    <a:lumMod val="50000"/>
                  </a:schemeClr>
                </a:solidFill>
              </a:rPr>
              <a:t>katoliiklus </a:t>
            </a:r>
            <a:r>
              <a:rPr lang="et-EE" sz="4000" dirty="0" smtClean="0"/>
              <a:t>/ </a:t>
            </a:r>
            <a:r>
              <a:rPr lang="et-EE" sz="4000" dirty="0" smtClean="0">
                <a:solidFill>
                  <a:srgbClr val="FF3300"/>
                </a:solidFill>
              </a:rPr>
              <a:t>õigeusk</a:t>
            </a:r>
            <a:r>
              <a:rPr lang="et-EE" sz="4000" dirty="0" smtClean="0"/>
              <a:t> / </a:t>
            </a:r>
            <a:r>
              <a:rPr lang="et-EE" sz="4000" dirty="0" smtClean="0">
                <a:solidFill>
                  <a:schemeClr val="hlink"/>
                </a:solidFill>
              </a:rPr>
              <a:t>islami usk</a:t>
            </a:r>
            <a:br>
              <a:rPr lang="et-EE" sz="4000" dirty="0" smtClean="0">
                <a:solidFill>
                  <a:schemeClr val="hlink"/>
                </a:solidFill>
              </a:rPr>
            </a:br>
            <a:r>
              <a:rPr lang="et-EE" sz="4000" dirty="0" smtClean="0">
                <a:solidFill>
                  <a:schemeClr val="bg1">
                    <a:lumMod val="50000"/>
                  </a:schemeClr>
                </a:solidFill>
              </a:rPr>
              <a:t>horvaadid</a:t>
            </a:r>
            <a:r>
              <a:rPr lang="et-EE" sz="4000" dirty="0" smtClean="0"/>
              <a:t> / </a:t>
            </a:r>
            <a:r>
              <a:rPr lang="et-EE" sz="4000" dirty="0" smtClean="0">
                <a:solidFill>
                  <a:srgbClr val="FF3300"/>
                </a:solidFill>
              </a:rPr>
              <a:t>serblased</a:t>
            </a:r>
            <a:r>
              <a:rPr lang="et-EE" sz="4000" dirty="0" smtClean="0"/>
              <a:t> / </a:t>
            </a:r>
            <a:r>
              <a:rPr lang="et-EE" sz="4000" dirty="0" err="1" smtClean="0">
                <a:solidFill>
                  <a:schemeClr val="hlink"/>
                </a:solidFill>
              </a:rPr>
              <a:t>bosnialased</a:t>
            </a:r>
            <a:endParaRPr lang="en-US" sz="4000" dirty="0" smtClean="0">
              <a:solidFill>
                <a:schemeClr val="hlink"/>
              </a:solidFill>
            </a:endParaRPr>
          </a:p>
        </p:txBody>
      </p:sp>
      <p:sp>
        <p:nvSpPr>
          <p:cNvPr id="13315" name="Rectangle 3"/>
          <p:cNvSpPr>
            <a:spLocks noGrp="1" noChangeArrowheads="1"/>
          </p:cNvSpPr>
          <p:nvPr>
            <p:ph type="body" idx="1"/>
          </p:nvPr>
        </p:nvSpPr>
        <p:spPr>
          <a:xfrm>
            <a:off x="0" y="1600200"/>
            <a:ext cx="8686800" cy="4525963"/>
          </a:xfrm>
        </p:spPr>
        <p:txBody>
          <a:bodyPr/>
          <a:lstStyle/>
          <a:p>
            <a:pPr eaLnBrk="1" hangingPunct="1">
              <a:buFontTx/>
              <a:buNone/>
            </a:pPr>
            <a:r>
              <a:rPr lang="et-EE" altLang="et-EE" b="1" smtClean="0"/>
              <a:t>Srebrenica 1995</a:t>
            </a:r>
          </a:p>
          <a:p>
            <a:pPr eaLnBrk="1" hangingPunct="1">
              <a:buFontTx/>
              <a:buNone/>
            </a:pPr>
            <a:r>
              <a:rPr lang="et-EE" altLang="et-EE" sz="2400" smtClean="0"/>
              <a:t>8000 bosnialast</a:t>
            </a:r>
          </a:p>
          <a:p>
            <a:pPr eaLnBrk="1" hangingPunct="1">
              <a:buFontTx/>
              <a:buNone/>
            </a:pPr>
            <a:r>
              <a:rPr lang="en-US" altLang="et-EE" sz="1000" smtClean="0">
                <a:hlinkClick r:id="rId2"/>
              </a:rPr>
              <a:t>http://www.postimees.ee/?id=140889</a:t>
            </a:r>
            <a:r>
              <a:rPr lang="et-EE" altLang="et-EE" smtClean="0"/>
              <a:t> </a:t>
            </a:r>
            <a:endParaRPr lang="en-US" altLang="et-EE" smtClean="0"/>
          </a:p>
        </p:txBody>
      </p:sp>
      <p:pic>
        <p:nvPicPr>
          <p:cNvPr id="13316" name="Picture 5" descr="Yugoslavia-Ninety-F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988" y="1273175"/>
            <a:ext cx="5688012"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7" descr="250px-Map_of_Bosnia_and_Hercegovina_showing_Srebrenica_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84525"/>
            <a:ext cx="3414713"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210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t-EE" altLang="et-EE" smtClean="0"/>
              <a:t>Srebrenica</a:t>
            </a:r>
            <a:endParaRPr lang="en-US" altLang="et-EE" smtClean="0"/>
          </a:p>
        </p:txBody>
      </p:sp>
      <p:sp>
        <p:nvSpPr>
          <p:cNvPr id="14339" name="Rectangle 3"/>
          <p:cNvSpPr>
            <a:spLocks noGrp="1" noChangeArrowheads="1"/>
          </p:cNvSpPr>
          <p:nvPr>
            <p:ph type="body" idx="1"/>
          </p:nvPr>
        </p:nvSpPr>
        <p:spPr/>
        <p:txBody>
          <a:bodyPr/>
          <a:lstStyle/>
          <a:p>
            <a:pPr eaLnBrk="1" hangingPunct="1">
              <a:buFontTx/>
              <a:buNone/>
            </a:pPr>
            <a:endParaRPr lang="et-EE" altLang="et-EE" smtClean="0"/>
          </a:p>
        </p:txBody>
      </p:sp>
      <p:pic>
        <p:nvPicPr>
          <p:cNvPr id="14340" name="Picture 5" descr="srebrenica2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8388"/>
            <a:ext cx="8964613" cy="57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866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628775"/>
          </a:xfrm>
        </p:spPr>
        <p:txBody>
          <a:bodyPr/>
          <a:lstStyle/>
          <a:p>
            <a:pPr algn="l" eaLnBrk="1" hangingPunct="1"/>
            <a:r>
              <a:rPr lang="et-EE" altLang="et-EE" smtClean="0"/>
              <a:t>Sarajevo piiramine 1992-1996</a:t>
            </a:r>
            <a:br>
              <a:rPr lang="et-EE" altLang="et-EE" smtClean="0"/>
            </a:br>
            <a:r>
              <a:rPr lang="et-EE" altLang="et-EE" sz="1800" smtClean="0"/>
              <a:t>hukkunuid ca 11 000</a:t>
            </a:r>
            <a:endParaRPr lang="en-US" altLang="et-EE" sz="1800" smtClean="0"/>
          </a:p>
        </p:txBody>
      </p:sp>
      <p:pic>
        <p:nvPicPr>
          <p:cNvPr id="15363" name="Picture 4" descr="File:Sarajevo martyrs memorial cemetery 2009 2.jpg">
            <a:hlinkClick r:id="rId2"/>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9388" y="1466850"/>
            <a:ext cx="8748712" cy="5391150"/>
          </a:xfrm>
        </p:spPr>
      </p:pic>
    </p:spTree>
    <p:extLst>
      <p:ext uri="{BB962C8B-B14F-4D97-AF65-F5344CB8AC3E}">
        <p14:creationId xmlns:p14="http://schemas.microsoft.com/office/powerpoint/2010/main" val="29283201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dirty="0"/>
          </a:p>
        </p:txBody>
      </p:sp>
      <p:pic>
        <p:nvPicPr>
          <p:cNvPr id="4" name="Picture 4" descr="http://4.bp.blogspot.com/-gktaSBor2CU/Tbl46EpCviI/AAAAAAAAAKo/fVTYZnA1QsQ/s1600/sarajevo+rose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6096" y="2780928"/>
            <a:ext cx="2680655" cy="15860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upload.wikimedia.org/wikipedia/en/thumb/1/1b/In_the_Land_of_Blood_and_Honey_Poster.jpg/220px-In_the_Land_of_Blood_and_Honey_Pos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5092" y="2780928"/>
            <a:ext cx="1173515" cy="17389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eastwest.ba/wp_ewc/wp-content/gallery/srl/img_52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8629" y="3474895"/>
            <a:ext cx="4828472" cy="3216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0.wp.com/franzferdinandhostel.com/wp-content/uploads/2015/07/A-Sarajevo-rose-marking-s-008.jpg?resize=460%2C2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66840"/>
            <a:ext cx="3541407" cy="21248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osnia marks 20 yrs since WWI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785" y="500683"/>
            <a:ext cx="3815316" cy="286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635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8686800" cy="836613"/>
          </a:xfrm>
        </p:spPr>
        <p:txBody>
          <a:bodyPr/>
          <a:lstStyle/>
          <a:p>
            <a:pPr algn="l" eaLnBrk="1" hangingPunct="1"/>
            <a:r>
              <a:rPr lang="et-EE" altLang="et-EE" sz="4000" smtClean="0"/>
              <a:t>Kosovo põgenikud</a:t>
            </a:r>
            <a:endParaRPr lang="en-US" altLang="et-EE" sz="4000" smtClean="0"/>
          </a:p>
        </p:txBody>
      </p:sp>
      <p:sp>
        <p:nvSpPr>
          <p:cNvPr id="17411" name="Rectangle 3"/>
          <p:cNvSpPr>
            <a:spLocks noGrp="1" noChangeArrowheads="1"/>
          </p:cNvSpPr>
          <p:nvPr>
            <p:ph type="body" idx="1"/>
          </p:nvPr>
        </p:nvSpPr>
        <p:spPr/>
        <p:txBody>
          <a:bodyPr/>
          <a:lstStyle/>
          <a:p>
            <a:pPr eaLnBrk="1" hangingPunct="1">
              <a:buFontTx/>
              <a:buNone/>
            </a:pPr>
            <a:endParaRPr lang="et-EE" altLang="et-EE" smtClean="0"/>
          </a:p>
        </p:txBody>
      </p:sp>
      <p:pic>
        <p:nvPicPr>
          <p:cNvPr id="17412" name="Picture 4" descr="ca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3465513"/>
            <a:ext cx="4586288"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koso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65175"/>
            <a:ext cx="3325813"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kosovo-refugees-$7008812$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0"/>
            <a:ext cx="4586288"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map_kfor_tro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149725"/>
            <a:ext cx="266382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616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74638"/>
            <a:ext cx="9144000" cy="1143000"/>
          </a:xfrm>
        </p:spPr>
        <p:txBody>
          <a:bodyPr/>
          <a:lstStyle/>
          <a:p>
            <a:pPr algn="r" eaLnBrk="1" hangingPunct="1"/>
            <a:r>
              <a:rPr lang="et-EE" altLang="et-EE" sz="3600" smtClean="0"/>
              <a:t>Slobodan Milosevic</a:t>
            </a:r>
            <a:endParaRPr lang="en-US" altLang="et-EE" sz="3600" smtClean="0"/>
          </a:p>
        </p:txBody>
      </p:sp>
      <p:sp>
        <p:nvSpPr>
          <p:cNvPr id="18435" name="Rectangle 3"/>
          <p:cNvSpPr>
            <a:spLocks noGrp="1" noChangeArrowheads="1"/>
          </p:cNvSpPr>
          <p:nvPr>
            <p:ph type="body" idx="1"/>
          </p:nvPr>
        </p:nvSpPr>
        <p:spPr>
          <a:xfrm>
            <a:off x="0" y="476250"/>
            <a:ext cx="9144000" cy="5649913"/>
          </a:xfrm>
        </p:spPr>
        <p:txBody>
          <a:bodyPr/>
          <a:lstStyle/>
          <a:p>
            <a:pPr eaLnBrk="1" hangingPunct="1">
              <a:buFontTx/>
              <a:buNone/>
            </a:pPr>
            <a:r>
              <a:rPr lang="et-EE" altLang="et-EE" sz="3600" smtClean="0"/>
              <a:t> Belgrad 1999</a:t>
            </a:r>
            <a:endParaRPr lang="en-US" altLang="et-EE" sz="3600" smtClean="0"/>
          </a:p>
        </p:txBody>
      </p:sp>
      <p:pic>
        <p:nvPicPr>
          <p:cNvPr id="18436" name="Picture 4" descr="Evstafiev-sarajevo-building-bur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12875"/>
            <a:ext cx="415448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milosevic_468x6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412875"/>
            <a:ext cx="3938588"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6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179512" y="2685704"/>
            <a:ext cx="8492599" cy="3600400"/>
          </a:xfrm>
        </p:spPr>
        <p:txBody>
          <a:bodyPr>
            <a:normAutofit/>
          </a:bodyPr>
          <a:lstStyle/>
          <a:p>
            <a:pPr algn="l"/>
            <a:r>
              <a:rPr lang="et-EE" dirty="0" smtClean="0"/>
              <a:t>Kosovo 2008</a:t>
            </a:r>
            <a:br>
              <a:rPr lang="et-EE" dirty="0" smtClean="0"/>
            </a:br>
            <a:r>
              <a:rPr lang="et-EE" sz="2800" dirty="0" smtClean="0"/>
              <a:t>- ala ca 11 000</a:t>
            </a:r>
            <a:r>
              <a:rPr lang="en-US" sz="2800" dirty="0" smtClean="0"/>
              <a:t> km²</a:t>
            </a:r>
            <a:r>
              <a:rPr lang="et-EE" sz="2800" dirty="0" smtClean="0"/>
              <a:t/>
            </a:r>
            <a:br>
              <a:rPr lang="et-EE" sz="2800" dirty="0" smtClean="0"/>
            </a:br>
            <a:r>
              <a:rPr lang="et-EE" sz="2800" dirty="0" smtClean="0"/>
              <a:t>- elanikke ca 1,7 miljonit</a:t>
            </a:r>
            <a:br>
              <a:rPr lang="et-EE" sz="2800" dirty="0" smtClean="0"/>
            </a:br>
            <a:r>
              <a:rPr lang="et-EE" sz="2800" dirty="0"/>
              <a:t> </a:t>
            </a:r>
            <a:r>
              <a:rPr lang="et-EE" sz="2800" dirty="0" smtClean="0"/>
              <a:t> sh albaanlasi 92%</a:t>
            </a:r>
            <a:br>
              <a:rPr lang="et-EE" sz="2800" dirty="0" smtClean="0"/>
            </a:br>
            <a:r>
              <a:rPr lang="et-EE" sz="2800" dirty="0"/>
              <a:t> </a:t>
            </a:r>
            <a:r>
              <a:rPr lang="et-EE" sz="2800" dirty="0" smtClean="0"/>
              <a:t>      serblasi        5%</a:t>
            </a:r>
            <a:br>
              <a:rPr lang="et-EE" sz="2800" dirty="0" smtClean="0"/>
            </a:br>
            <a:r>
              <a:rPr lang="et-EE" sz="2800" dirty="0"/>
              <a:t> </a:t>
            </a:r>
            <a:r>
              <a:rPr lang="et-EE" sz="2800" dirty="0" smtClean="0"/>
              <a:t> (pärast 1999. a. lahkus palju serblasi)</a:t>
            </a:r>
            <a:br>
              <a:rPr lang="et-EE" sz="2800" dirty="0" smtClean="0"/>
            </a:br>
            <a:r>
              <a:rPr lang="et-EE" sz="2800" dirty="0" smtClean="0"/>
              <a:t>- iseseisvust tunnustab alla 100 riigi</a:t>
            </a:r>
            <a:endParaRPr lang="et-EE" sz="2800" dirty="0"/>
          </a:p>
        </p:txBody>
      </p:sp>
      <p:pic>
        <p:nvPicPr>
          <p:cNvPr id="4" name="Pilt 37" descr="Kosovo asendikaart"/>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790412" y="3645024"/>
            <a:ext cx="2951151" cy="297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2" descr="http://news.bbc.co.uk/olmedia/515000/images/_517846_italy_kosovo2_300ma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833216"/>
            <a:ext cx="2857500" cy="1704976"/>
          </a:xfrm>
          <a:prstGeom prst="rect">
            <a:avLst/>
          </a:prstGeom>
          <a:noFill/>
          <a:extLst>
            <a:ext uri="{909E8E84-426E-40DD-AFC4-6F175D3DCCD1}">
              <a14:hiddenFill xmlns:a14="http://schemas.microsoft.com/office/drawing/2010/main">
                <a:solidFill>
                  <a:srgbClr val="FFFFFF"/>
                </a:solidFill>
              </a14:hiddenFill>
            </a:ext>
          </a:extLst>
        </p:spPr>
      </p:pic>
      <p:pic>
        <p:nvPicPr>
          <p:cNvPr id="7" name="Pilt 34" descr="Pilt:Flag of Kosovo.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9318" y="1813818"/>
            <a:ext cx="2415986" cy="1724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819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et-EE" altLang="et-EE" dirty="0" smtClean="0"/>
          </a:p>
        </p:txBody>
      </p:sp>
      <p:sp>
        <p:nvSpPr>
          <p:cNvPr id="19459" name="Rectangle 3"/>
          <p:cNvSpPr>
            <a:spLocks noGrp="1" noChangeArrowheads="1"/>
          </p:cNvSpPr>
          <p:nvPr>
            <p:ph type="body" idx="1"/>
          </p:nvPr>
        </p:nvSpPr>
        <p:spPr>
          <a:xfrm>
            <a:off x="457200" y="1600200"/>
            <a:ext cx="4474840" cy="4525963"/>
          </a:xfrm>
        </p:spPr>
        <p:txBody>
          <a:bodyPr/>
          <a:lstStyle/>
          <a:p>
            <a:pPr marL="0" indent="0" eaLnBrk="1" hangingPunct="1">
              <a:buNone/>
            </a:pPr>
            <a:endParaRPr lang="et-EE" altLang="et-EE" dirty="0" smtClean="0"/>
          </a:p>
        </p:txBody>
      </p:sp>
      <p:sp>
        <p:nvSpPr>
          <p:cNvPr id="19460" name="Rectangle 4"/>
          <p:cNvSpPr>
            <a:spLocks noChangeArrowheads="1"/>
          </p:cNvSpPr>
          <p:nvPr/>
        </p:nvSpPr>
        <p:spPr bwMode="auto">
          <a:xfrm>
            <a:off x="179512" y="116632"/>
            <a:ext cx="8784976" cy="470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23805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t-EE" sz="1800" b="1" dirty="0" err="1">
                <a:latin typeface="Arial" charset="0"/>
              </a:rPr>
              <a:t>Kas</a:t>
            </a:r>
            <a:r>
              <a:rPr lang="en-US" altLang="et-EE" sz="1800" b="1" dirty="0">
                <a:latin typeface="Arial" charset="0"/>
              </a:rPr>
              <a:t> </a:t>
            </a:r>
            <a:r>
              <a:rPr lang="en-US" altLang="et-EE" sz="1800" b="1" dirty="0" err="1">
                <a:latin typeface="Arial" charset="0"/>
              </a:rPr>
              <a:t>eestlaste</a:t>
            </a:r>
            <a:r>
              <a:rPr lang="en-US" altLang="et-EE" sz="1800" b="1" dirty="0">
                <a:latin typeface="Arial" charset="0"/>
              </a:rPr>
              <a:t> </a:t>
            </a:r>
            <a:r>
              <a:rPr lang="en-US" altLang="et-EE" sz="1800" b="1" dirty="0" err="1">
                <a:latin typeface="Arial" charset="0"/>
              </a:rPr>
              <a:t>röövimine</a:t>
            </a:r>
            <a:r>
              <a:rPr lang="en-US" altLang="et-EE" sz="1800" b="1" dirty="0">
                <a:latin typeface="Arial" charset="0"/>
              </a:rPr>
              <a:t> </a:t>
            </a:r>
            <a:r>
              <a:rPr lang="en-US" altLang="et-EE" sz="1800" b="1" dirty="0" err="1">
                <a:latin typeface="Arial" charset="0"/>
              </a:rPr>
              <a:t>seotud</a:t>
            </a:r>
            <a:r>
              <a:rPr lang="en-US" altLang="et-EE" sz="1800" b="1" dirty="0">
                <a:latin typeface="Arial" charset="0"/>
              </a:rPr>
              <a:t> </a:t>
            </a:r>
            <a:r>
              <a:rPr lang="en-US" altLang="et-EE" sz="1800" b="1" dirty="0" err="1">
                <a:latin typeface="Arial" charset="0"/>
              </a:rPr>
              <a:t>Dragomir</a:t>
            </a:r>
            <a:r>
              <a:rPr lang="en-US" altLang="et-EE" sz="1800" b="1" dirty="0">
                <a:latin typeface="Arial" charset="0"/>
              </a:rPr>
              <a:t> </a:t>
            </a:r>
            <a:r>
              <a:rPr lang="en-US" altLang="et-EE" sz="1800" b="1" dirty="0" err="1">
                <a:latin typeface="Arial" charset="0"/>
              </a:rPr>
              <a:t>Miloševići</a:t>
            </a:r>
            <a:r>
              <a:rPr lang="en-US" altLang="et-EE" sz="1800" b="1" dirty="0">
                <a:latin typeface="Arial" charset="0"/>
              </a:rPr>
              <a:t> </a:t>
            </a:r>
            <a:r>
              <a:rPr lang="en-US" altLang="et-EE" sz="1800" b="1" dirty="0" err="1">
                <a:latin typeface="Arial" charset="0"/>
              </a:rPr>
              <a:t>vangistamisega</a:t>
            </a:r>
            <a:r>
              <a:rPr lang="en-US" altLang="et-EE" sz="1800" b="1" dirty="0">
                <a:latin typeface="Arial" charset="0"/>
              </a:rPr>
              <a:t> </a:t>
            </a:r>
            <a:r>
              <a:rPr lang="en-US" altLang="et-EE" sz="1800" b="1" dirty="0" err="1">
                <a:latin typeface="Arial" charset="0"/>
              </a:rPr>
              <a:t>Tartus</a:t>
            </a:r>
            <a:r>
              <a:rPr lang="en-US" altLang="et-EE" sz="1800" b="1" dirty="0">
                <a:latin typeface="Arial" charset="0"/>
              </a:rPr>
              <a:t>? </a:t>
            </a:r>
          </a:p>
          <a:p>
            <a:pPr algn="just" eaLnBrk="1" hangingPunct="1">
              <a:spcBef>
                <a:spcPct val="0"/>
              </a:spcBef>
              <a:buFontTx/>
              <a:buNone/>
            </a:pPr>
            <a:r>
              <a:rPr lang="en-US" altLang="et-EE" sz="1800" dirty="0" err="1">
                <a:latin typeface="Arial" charset="0"/>
              </a:rPr>
              <a:t>Lihtsalt</a:t>
            </a:r>
            <a:r>
              <a:rPr lang="en-US" altLang="et-EE" sz="1800" dirty="0">
                <a:latin typeface="Arial" charset="0"/>
              </a:rPr>
              <a:t> </a:t>
            </a:r>
            <a:r>
              <a:rPr lang="en-US" altLang="et-EE" sz="1800" dirty="0" err="1">
                <a:latin typeface="Arial" charset="0"/>
              </a:rPr>
              <a:t>spekulatsioon</a:t>
            </a:r>
            <a:r>
              <a:rPr lang="en-US" altLang="et-EE" sz="1800" dirty="0">
                <a:latin typeface="Arial" charset="0"/>
              </a:rPr>
              <a:t>: </a:t>
            </a:r>
            <a:r>
              <a:rPr lang="en-US" altLang="et-EE" sz="1800" dirty="0" err="1">
                <a:latin typeface="Arial" charset="0"/>
              </a:rPr>
              <a:t>teisipäeval</a:t>
            </a:r>
            <a:r>
              <a:rPr lang="en-US" altLang="et-EE" sz="1800" dirty="0">
                <a:latin typeface="Arial" charset="0"/>
              </a:rPr>
              <a:t>, 22. </a:t>
            </a:r>
            <a:r>
              <a:rPr lang="en-US" altLang="et-EE" sz="1800" dirty="0" err="1">
                <a:latin typeface="Arial" charset="0"/>
              </a:rPr>
              <a:t>märtsil</a:t>
            </a:r>
            <a:r>
              <a:rPr lang="en-US" altLang="et-EE" sz="1800" dirty="0">
                <a:latin typeface="Arial" charset="0"/>
              </a:rPr>
              <a:t> </a:t>
            </a:r>
            <a:r>
              <a:rPr lang="en-US" altLang="et-EE" sz="1800" dirty="0" err="1">
                <a:latin typeface="Arial" charset="0"/>
              </a:rPr>
              <a:t>toodi</a:t>
            </a:r>
            <a:r>
              <a:rPr lang="en-US" altLang="et-EE" sz="1800" dirty="0">
                <a:latin typeface="Arial" charset="0"/>
              </a:rPr>
              <a:t> Tartu </a:t>
            </a:r>
            <a:r>
              <a:rPr lang="en-US" altLang="et-EE" sz="1800" dirty="0" err="1">
                <a:latin typeface="Arial" charset="0"/>
              </a:rPr>
              <a:t>vanglasse</a:t>
            </a:r>
            <a:r>
              <a:rPr lang="en-US" altLang="et-EE" sz="1800" dirty="0">
                <a:latin typeface="Arial" charset="0"/>
              </a:rPr>
              <a:t> </a:t>
            </a:r>
            <a:r>
              <a:rPr lang="en-US" altLang="et-EE" sz="1800" dirty="0" err="1">
                <a:latin typeface="Arial" charset="0"/>
              </a:rPr>
              <a:t>karistust</a:t>
            </a:r>
            <a:r>
              <a:rPr lang="en-US" altLang="et-EE" sz="1800" dirty="0">
                <a:latin typeface="Arial" charset="0"/>
              </a:rPr>
              <a:t> </a:t>
            </a:r>
            <a:r>
              <a:rPr lang="en-US" altLang="et-EE" sz="1800" dirty="0" err="1">
                <a:latin typeface="Arial" charset="0"/>
              </a:rPr>
              <a:t>kandma</a:t>
            </a:r>
            <a:r>
              <a:rPr lang="en-US" altLang="et-EE" sz="1800" dirty="0">
                <a:latin typeface="Arial" charset="0"/>
              </a:rPr>
              <a:t> </a:t>
            </a:r>
            <a:r>
              <a:rPr lang="en-US" altLang="et-EE" sz="1800" dirty="0" err="1">
                <a:latin typeface="Arial" charset="0"/>
              </a:rPr>
              <a:t>endine</a:t>
            </a:r>
            <a:r>
              <a:rPr lang="en-US" altLang="et-EE" sz="1800" dirty="0">
                <a:latin typeface="Arial" charset="0"/>
              </a:rPr>
              <a:t> Serbia </a:t>
            </a:r>
            <a:r>
              <a:rPr lang="en-US" altLang="et-EE" sz="1800" dirty="0" err="1">
                <a:latin typeface="Arial" charset="0"/>
              </a:rPr>
              <a:t>kindral</a:t>
            </a:r>
            <a:r>
              <a:rPr lang="en-US" altLang="et-EE" sz="1800" dirty="0">
                <a:latin typeface="Arial" charset="0"/>
              </a:rPr>
              <a:t> </a:t>
            </a:r>
            <a:r>
              <a:rPr lang="en-US" altLang="et-EE" sz="1800" dirty="0" err="1">
                <a:latin typeface="Arial" charset="0"/>
              </a:rPr>
              <a:t>Dragomir</a:t>
            </a:r>
            <a:r>
              <a:rPr lang="en-US" altLang="et-EE" sz="1800" dirty="0">
                <a:latin typeface="Arial" charset="0"/>
              </a:rPr>
              <a:t> </a:t>
            </a:r>
            <a:r>
              <a:rPr lang="en-US" altLang="et-EE" sz="1800" dirty="0" err="1">
                <a:latin typeface="Arial" charset="0"/>
              </a:rPr>
              <a:t>Milošević</a:t>
            </a:r>
            <a:r>
              <a:rPr lang="en-US" altLang="et-EE" sz="1800" dirty="0">
                <a:latin typeface="Arial" charset="0"/>
              </a:rPr>
              <a:t> (69), </a:t>
            </a:r>
            <a:r>
              <a:rPr lang="en-US" altLang="et-EE" sz="1800" dirty="0" err="1">
                <a:latin typeface="Arial" charset="0"/>
              </a:rPr>
              <a:t>kel</a:t>
            </a:r>
            <a:r>
              <a:rPr lang="en-US" altLang="et-EE" sz="1800" dirty="0">
                <a:latin typeface="Arial" charset="0"/>
              </a:rPr>
              <a:t> </a:t>
            </a:r>
            <a:r>
              <a:rPr lang="en-US" altLang="et-EE" sz="1800" dirty="0" err="1">
                <a:latin typeface="Arial" charset="0"/>
              </a:rPr>
              <a:t>jääb</a:t>
            </a:r>
            <a:r>
              <a:rPr lang="en-US" altLang="et-EE" sz="1800" dirty="0">
                <a:latin typeface="Arial" charset="0"/>
              </a:rPr>
              <a:t> </a:t>
            </a:r>
            <a:r>
              <a:rPr lang="en-US" altLang="et-EE" sz="1800" dirty="0" err="1">
                <a:latin typeface="Arial" charset="0"/>
              </a:rPr>
              <a:t>istuda</a:t>
            </a:r>
            <a:r>
              <a:rPr lang="en-US" altLang="et-EE" sz="1800" dirty="0">
                <a:latin typeface="Arial" charset="0"/>
              </a:rPr>
              <a:t> </a:t>
            </a:r>
            <a:r>
              <a:rPr lang="en-US" altLang="et-EE" sz="1800" dirty="0" err="1">
                <a:latin typeface="Arial" charset="0"/>
              </a:rPr>
              <a:t>veel</a:t>
            </a:r>
            <a:r>
              <a:rPr lang="en-US" altLang="et-EE" sz="1800" dirty="0">
                <a:latin typeface="Arial" charset="0"/>
              </a:rPr>
              <a:t> 22 </a:t>
            </a:r>
            <a:r>
              <a:rPr lang="en-US" altLang="et-EE" sz="1800" dirty="0" err="1">
                <a:latin typeface="Arial" charset="0"/>
              </a:rPr>
              <a:t>aastat</a:t>
            </a:r>
            <a:r>
              <a:rPr lang="en-US" altLang="et-EE" sz="1800" dirty="0">
                <a:latin typeface="Arial" charset="0"/>
              </a:rPr>
              <a:t>. </a:t>
            </a:r>
            <a:r>
              <a:rPr lang="en-US" altLang="et-EE" sz="1800" dirty="0" err="1">
                <a:latin typeface="Arial" charset="0"/>
              </a:rPr>
              <a:t>Samas</a:t>
            </a:r>
            <a:r>
              <a:rPr lang="en-US" altLang="et-EE" sz="1800" dirty="0">
                <a:latin typeface="Arial" charset="0"/>
              </a:rPr>
              <a:t> </a:t>
            </a:r>
            <a:r>
              <a:rPr lang="en-US" altLang="et-EE" sz="1800" dirty="0" err="1">
                <a:latin typeface="Arial" charset="0"/>
              </a:rPr>
              <a:t>vanglas</a:t>
            </a:r>
            <a:r>
              <a:rPr lang="en-US" altLang="et-EE" sz="1800" dirty="0">
                <a:latin typeface="Arial" charset="0"/>
              </a:rPr>
              <a:t> </a:t>
            </a:r>
            <a:r>
              <a:rPr lang="en-US" altLang="et-EE" sz="1800" dirty="0" err="1">
                <a:latin typeface="Arial" charset="0"/>
              </a:rPr>
              <a:t>istub</a:t>
            </a:r>
            <a:r>
              <a:rPr lang="en-US" altLang="et-EE" sz="1800" dirty="0">
                <a:latin typeface="Arial" charset="0"/>
              </a:rPr>
              <a:t> juba </a:t>
            </a:r>
            <a:r>
              <a:rPr lang="en-US" altLang="et-EE" sz="1800" dirty="0" err="1">
                <a:latin typeface="Arial" charset="0"/>
              </a:rPr>
              <a:t>paar</a:t>
            </a:r>
            <a:r>
              <a:rPr lang="en-US" altLang="et-EE" sz="1800" dirty="0">
                <a:latin typeface="Arial" charset="0"/>
              </a:rPr>
              <a:t> </a:t>
            </a:r>
            <a:r>
              <a:rPr lang="en-US" altLang="et-EE" sz="1800" dirty="0" err="1">
                <a:latin typeface="Arial" charset="0"/>
              </a:rPr>
              <a:t>aastat</a:t>
            </a:r>
            <a:r>
              <a:rPr lang="en-US" altLang="et-EE" sz="1800" dirty="0">
                <a:latin typeface="Arial" charset="0"/>
              </a:rPr>
              <a:t> </a:t>
            </a:r>
            <a:r>
              <a:rPr lang="en-US" altLang="et-EE" sz="1800" dirty="0" err="1">
                <a:latin typeface="Arial" charset="0"/>
              </a:rPr>
              <a:t>teine</a:t>
            </a:r>
            <a:r>
              <a:rPr lang="en-US" altLang="et-EE" sz="1800" dirty="0">
                <a:latin typeface="Arial" charset="0"/>
              </a:rPr>
              <a:t> </a:t>
            </a:r>
            <a:r>
              <a:rPr lang="en-US" altLang="et-EE" sz="1800" dirty="0" err="1">
                <a:latin typeface="Arial" charset="0"/>
              </a:rPr>
              <a:t>serblaste</a:t>
            </a:r>
            <a:r>
              <a:rPr lang="en-US" altLang="et-EE" sz="1800" dirty="0">
                <a:latin typeface="Arial" charset="0"/>
              </a:rPr>
              <a:t> </a:t>
            </a:r>
            <a:r>
              <a:rPr lang="en-US" altLang="et-EE" sz="1800" dirty="0" err="1">
                <a:latin typeface="Arial" charset="0"/>
              </a:rPr>
              <a:t>juht</a:t>
            </a:r>
            <a:r>
              <a:rPr lang="en-US" altLang="et-EE" sz="1800" dirty="0">
                <a:latin typeface="Arial" charset="0"/>
              </a:rPr>
              <a:t> Milan </a:t>
            </a:r>
            <a:r>
              <a:rPr lang="en-US" altLang="et-EE" sz="1800" dirty="0" err="1">
                <a:latin typeface="Arial" charset="0"/>
              </a:rPr>
              <a:t>Martić</a:t>
            </a:r>
            <a:r>
              <a:rPr lang="en-US" altLang="et-EE" sz="1800" dirty="0">
                <a:latin typeface="Arial" charset="0"/>
              </a:rPr>
              <a:t> (56), </a:t>
            </a:r>
            <a:r>
              <a:rPr lang="en-US" altLang="et-EE" sz="1800" dirty="0" err="1">
                <a:latin typeface="Arial" charset="0"/>
              </a:rPr>
              <a:t>kel</a:t>
            </a:r>
            <a:r>
              <a:rPr lang="en-US" altLang="et-EE" sz="1800" dirty="0">
                <a:latin typeface="Arial" charset="0"/>
              </a:rPr>
              <a:t> </a:t>
            </a:r>
            <a:r>
              <a:rPr lang="en-US" altLang="et-EE" sz="1800" dirty="0" err="1">
                <a:latin typeface="Arial" charset="0"/>
              </a:rPr>
              <a:t>jääb</a:t>
            </a:r>
            <a:r>
              <a:rPr lang="en-US" altLang="et-EE" sz="1800" dirty="0">
                <a:latin typeface="Arial" charset="0"/>
              </a:rPr>
              <a:t> </a:t>
            </a:r>
            <a:r>
              <a:rPr lang="en-US" altLang="et-EE" sz="1800" dirty="0" err="1">
                <a:latin typeface="Arial" charset="0"/>
              </a:rPr>
              <a:t>veel</a:t>
            </a:r>
            <a:r>
              <a:rPr lang="en-US" altLang="et-EE" sz="1800" dirty="0">
                <a:latin typeface="Arial" charset="0"/>
              </a:rPr>
              <a:t> 26 </a:t>
            </a:r>
            <a:r>
              <a:rPr lang="en-US" altLang="et-EE" sz="1800" dirty="0" err="1">
                <a:latin typeface="Arial" charset="0"/>
              </a:rPr>
              <a:t>aastat</a:t>
            </a:r>
            <a:r>
              <a:rPr lang="en-US" altLang="et-EE" sz="1800" dirty="0">
                <a:latin typeface="Arial" charset="0"/>
              </a:rPr>
              <a:t>. </a:t>
            </a:r>
            <a:r>
              <a:rPr lang="en-US" altLang="et-EE" sz="1800" dirty="0" err="1">
                <a:latin typeface="Arial" charset="0"/>
              </a:rPr>
              <a:t>Neljapäeval</a:t>
            </a:r>
            <a:r>
              <a:rPr lang="en-US" altLang="et-EE" sz="1800" dirty="0">
                <a:latin typeface="Arial" charset="0"/>
              </a:rPr>
              <a:t>, 24. </a:t>
            </a:r>
            <a:r>
              <a:rPr lang="en-US" altLang="et-EE" sz="1800" dirty="0" err="1">
                <a:latin typeface="Arial" charset="0"/>
              </a:rPr>
              <a:t>märtsil</a:t>
            </a:r>
            <a:r>
              <a:rPr lang="en-US" altLang="et-EE" sz="1800" dirty="0">
                <a:latin typeface="Arial" charset="0"/>
              </a:rPr>
              <a:t> </a:t>
            </a:r>
            <a:r>
              <a:rPr lang="en-US" altLang="et-EE" sz="1800" dirty="0" err="1">
                <a:latin typeface="Arial" charset="0"/>
              </a:rPr>
              <a:t>rööviti</a:t>
            </a:r>
            <a:r>
              <a:rPr lang="en-US" altLang="et-EE" sz="1800" dirty="0">
                <a:latin typeface="Arial" charset="0"/>
              </a:rPr>
              <a:t> </a:t>
            </a:r>
            <a:r>
              <a:rPr lang="en-US" altLang="et-EE" sz="1800" dirty="0" err="1">
                <a:latin typeface="Arial" charset="0"/>
              </a:rPr>
              <a:t>Liibanonis</a:t>
            </a:r>
            <a:r>
              <a:rPr lang="en-US" altLang="et-EE" sz="1800" dirty="0">
                <a:latin typeface="Arial" charset="0"/>
              </a:rPr>
              <a:t> </a:t>
            </a:r>
            <a:r>
              <a:rPr lang="en-US" altLang="et-EE" sz="1800" dirty="0" err="1">
                <a:latin typeface="Arial" charset="0"/>
              </a:rPr>
              <a:t>seitse</a:t>
            </a:r>
            <a:r>
              <a:rPr lang="en-US" altLang="et-EE" sz="1800" dirty="0">
                <a:latin typeface="Arial" charset="0"/>
              </a:rPr>
              <a:t> </a:t>
            </a:r>
            <a:r>
              <a:rPr lang="en-US" altLang="et-EE" sz="1800" dirty="0" err="1">
                <a:latin typeface="Arial" charset="0"/>
              </a:rPr>
              <a:t>noormeest</a:t>
            </a:r>
            <a:r>
              <a:rPr lang="en-US" altLang="et-EE" sz="1800" dirty="0">
                <a:latin typeface="Arial" charset="0"/>
              </a:rPr>
              <a:t>, </a:t>
            </a:r>
            <a:r>
              <a:rPr lang="en-US" altLang="et-EE" sz="1800" dirty="0" err="1">
                <a:latin typeface="Arial" charset="0"/>
              </a:rPr>
              <a:t>kellest</a:t>
            </a:r>
            <a:r>
              <a:rPr lang="en-US" altLang="et-EE" sz="1800" dirty="0">
                <a:latin typeface="Arial" charset="0"/>
              </a:rPr>
              <a:t> </a:t>
            </a:r>
            <a:r>
              <a:rPr lang="en-US" altLang="et-EE" sz="1800" dirty="0" err="1">
                <a:latin typeface="Arial" charset="0"/>
              </a:rPr>
              <a:t>enamik</a:t>
            </a:r>
            <a:r>
              <a:rPr lang="en-US" altLang="et-EE" sz="1800" dirty="0">
                <a:latin typeface="Arial" charset="0"/>
              </a:rPr>
              <a:t> </a:t>
            </a:r>
            <a:r>
              <a:rPr lang="en-US" altLang="et-EE" sz="1800" dirty="0" err="1">
                <a:latin typeface="Arial" charset="0"/>
              </a:rPr>
              <a:t>samuti</a:t>
            </a:r>
            <a:r>
              <a:rPr lang="en-US" altLang="et-EE" sz="1800" dirty="0">
                <a:latin typeface="Arial" charset="0"/>
              </a:rPr>
              <a:t> </a:t>
            </a:r>
            <a:r>
              <a:rPr lang="en-US" altLang="et-EE" sz="1800" dirty="0" err="1">
                <a:latin typeface="Arial" charset="0"/>
              </a:rPr>
              <a:t>Tartust</a:t>
            </a:r>
            <a:r>
              <a:rPr lang="en-US" altLang="et-EE" sz="1800" dirty="0" smtClean="0">
                <a:latin typeface="Arial" charset="0"/>
              </a:rPr>
              <a:t>.</a:t>
            </a:r>
            <a:endParaRPr lang="et-EE" altLang="et-EE" sz="1800" dirty="0" smtClean="0">
              <a:latin typeface="Arial" charset="0"/>
            </a:endParaRPr>
          </a:p>
          <a:p>
            <a:pPr algn="just" eaLnBrk="1" hangingPunct="1">
              <a:spcBef>
                <a:spcPct val="0"/>
              </a:spcBef>
              <a:buFontTx/>
              <a:buNone/>
            </a:pPr>
            <a:r>
              <a:rPr lang="en-US" altLang="et-EE" sz="1800" dirty="0">
                <a:latin typeface="Arial" charset="0"/>
              </a:rPr>
              <a:t/>
            </a:r>
            <a:br>
              <a:rPr lang="en-US" altLang="et-EE" sz="1800" dirty="0">
                <a:latin typeface="Arial" charset="0"/>
              </a:rPr>
            </a:br>
            <a:r>
              <a:rPr lang="en-US" altLang="et-EE" sz="1800" dirty="0" err="1">
                <a:latin typeface="Arial" charset="0"/>
              </a:rPr>
              <a:t>Pealtnäha</a:t>
            </a:r>
            <a:r>
              <a:rPr lang="en-US" altLang="et-EE" sz="1800" dirty="0">
                <a:latin typeface="Arial" charset="0"/>
              </a:rPr>
              <a:t> pole </a:t>
            </a:r>
            <a:r>
              <a:rPr lang="en-US" altLang="et-EE" sz="1800" dirty="0" err="1">
                <a:latin typeface="Arial" charset="0"/>
              </a:rPr>
              <a:t>neil</a:t>
            </a:r>
            <a:r>
              <a:rPr lang="en-US" altLang="et-EE" sz="1800" dirty="0">
                <a:latin typeface="Arial" charset="0"/>
              </a:rPr>
              <a:t> </a:t>
            </a:r>
            <a:r>
              <a:rPr lang="en-US" altLang="et-EE" sz="1800" dirty="0" err="1">
                <a:latin typeface="Arial" charset="0"/>
              </a:rPr>
              <a:t>kahel</a:t>
            </a:r>
            <a:r>
              <a:rPr lang="en-US" altLang="et-EE" sz="1800" dirty="0">
                <a:latin typeface="Arial" charset="0"/>
              </a:rPr>
              <a:t> </a:t>
            </a:r>
            <a:r>
              <a:rPr lang="en-US" altLang="et-EE" sz="1800" dirty="0" err="1">
                <a:latin typeface="Arial" charset="0"/>
              </a:rPr>
              <a:t>sündmusel</a:t>
            </a:r>
            <a:r>
              <a:rPr lang="en-US" altLang="et-EE" sz="1800" dirty="0">
                <a:latin typeface="Arial" charset="0"/>
              </a:rPr>
              <a:t> </a:t>
            </a:r>
            <a:r>
              <a:rPr lang="en-US" altLang="et-EE" sz="1800" dirty="0" err="1">
                <a:latin typeface="Arial" charset="0"/>
              </a:rPr>
              <a:t>justkui</a:t>
            </a:r>
            <a:r>
              <a:rPr lang="en-US" altLang="et-EE" sz="1800" dirty="0">
                <a:latin typeface="Arial" charset="0"/>
              </a:rPr>
              <a:t> </a:t>
            </a:r>
            <a:r>
              <a:rPr lang="en-US" altLang="et-EE" sz="1800" dirty="0" err="1">
                <a:latin typeface="Arial" charset="0"/>
              </a:rPr>
              <a:t>mingit</a:t>
            </a:r>
            <a:r>
              <a:rPr lang="en-US" altLang="et-EE" sz="1800" dirty="0">
                <a:latin typeface="Arial" charset="0"/>
              </a:rPr>
              <a:t> </a:t>
            </a:r>
            <a:r>
              <a:rPr lang="en-US" altLang="et-EE" sz="1800" dirty="0" err="1">
                <a:latin typeface="Arial" charset="0"/>
              </a:rPr>
              <a:t>seost</a:t>
            </a:r>
            <a:r>
              <a:rPr lang="en-US" altLang="et-EE" sz="1800" dirty="0">
                <a:latin typeface="Arial" charset="0"/>
              </a:rPr>
              <a:t>, </a:t>
            </a:r>
            <a:r>
              <a:rPr lang="en-US" altLang="et-EE" sz="1800" dirty="0" err="1">
                <a:latin typeface="Arial" charset="0"/>
              </a:rPr>
              <a:t>ent</a:t>
            </a:r>
            <a:r>
              <a:rPr lang="en-US" altLang="et-EE" sz="1800" dirty="0">
                <a:latin typeface="Arial" charset="0"/>
              </a:rPr>
              <a:t> </a:t>
            </a:r>
            <a:r>
              <a:rPr lang="en-US" altLang="et-EE" sz="1800" dirty="0" err="1">
                <a:latin typeface="Arial" charset="0"/>
              </a:rPr>
              <a:t>kui</a:t>
            </a:r>
            <a:r>
              <a:rPr lang="en-US" altLang="et-EE" sz="1800" dirty="0">
                <a:latin typeface="Arial" charset="0"/>
              </a:rPr>
              <a:t> </a:t>
            </a:r>
            <a:r>
              <a:rPr lang="en-US" altLang="et-EE" sz="1800" dirty="0" err="1">
                <a:latin typeface="Arial" charset="0"/>
              </a:rPr>
              <a:t>uurida</a:t>
            </a:r>
            <a:r>
              <a:rPr lang="en-US" altLang="et-EE" sz="1800" dirty="0">
                <a:latin typeface="Arial" charset="0"/>
              </a:rPr>
              <a:t> </a:t>
            </a:r>
            <a:r>
              <a:rPr lang="en-US" altLang="et-EE" sz="1800" dirty="0" err="1">
                <a:latin typeface="Arial" charset="0"/>
              </a:rPr>
              <a:t>natuke</a:t>
            </a:r>
            <a:r>
              <a:rPr lang="en-US" altLang="et-EE" sz="1800" dirty="0">
                <a:latin typeface="Arial" charset="0"/>
              </a:rPr>
              <a:t> </a:t>
            </a:r>
            <a:r>
              <a:rPr lang="en-US" altLang="et-EE" sz="1800" dirty="0" err="1">
                <a:latin typeface="Arial" charset="0"/>
              </a:rPr>
              <a:t>veebis</a:t>
            </a:r>
            <a:r>
              <a:rPr lang="en-US" altLang="et-EE" sz="1800" dirty="0">
                <a:latin typeface="Arial" charset="0"/>
              </a:rPr>
              <a:t> </a:t>
            </a:r>
            <a:r>
              <a:rPr lang="en-US" altLang="et-EE" sz="1800" dirty="0" err="1">
                <a:latin typeface="Arial" charset="0"/>
              </a:rPr>
              <a:t>ringi</a:t>
            </a:r>
            <a:r>
              <a:rPr lang="en-US" altLang="et-EE" sz="1800" dirty="0">
                <a:latin typeface="Arial" charset="0"/>
              </a:rPr>
              <a:t>, </a:t>
            </a:r>
            <a:r>
              <a:rPr lang="en-US" altLang="et-EE" sz="1800" dirty="0" err="1">
                <a:latin typeface="Arial" charset="0"/>
              </a:rPr>
              <a:t>võib</a:t>
            </a:r>
            <a:r>
              <a:rPr lang="en-US" altLang="et-EE" sz="1800" dirty="0">
                <a:latin typeface="Arial" charset="0"/>
              </a:rPr>
              <a:t> </a:t>
            </a:r>
            <a:r>
              <a:rPr lang="en-US" altLang="et-EE" sz="1800" dirty="0" err="1">
                <a:latin typeface="Arial" charset="0"/>
              </a:rPr>
              <a:t>leida</a:t>
            </a:r>
            <a:r>
              <a:rPr lang="en-US" altLang="et-EE" sz="1800" dirty="0">
                <a:latin typeface="Arial" charset="0"/>
              </a:rPr>
              <a:t> </a:t>
            </a:r>
            <a:r>
              <a:rPr lang="en-US" altLang="et-EE" sz="1800" dirty="0" err="1">
                <a:latin typeface="Arial" charset="0"/>
              </a:rPr>
              <a:t>infot</a:t>
            </a:r>
            <a:r>
              <a:rPr lang="en-US" altLang="et-EE" sz="1800" dirty="0">
                <a:latin typeface="Arial" charset="0"/>
              </a:rPr>
              <a:t> </a:t>
            </a:r>
            <a:r>
              <a:rPr lang="en-US" altLang="et-EE" sz="1800" dirty="0" err="1">
                <a:latin typeface="Arial" charset="0"/>
              </a:rPr>
              <a:t>selle</a:t>
            </a:r>
            <a:r>
              <a:rPr lang="en-US" altLang="et-EE" sz="1800" dirty="0">
                <a:latin typeface="Arial" charset="0"/>
              </a:rPr>
              <a:t> </a:t>
            </a:r>
            <a:r>
              <a:rPr lang="en-US" altLang="et-EE" sz="1800" dirty="0" err="1">
                <a:latin typeface="Arial" charset="0"/>
              </a:rPr>
              <a:t>kohta</a:t>
            </a:r>
            <a:r>
              <a:rPr lang="en-US" altLang="et-EE" sz="1800" dirty="0">
                <a:latin typeface="Arial" charset="0"/>
              </a:rPr>
              <a:t>, et </a:t>
            </a:r>
            <a:r>
              <a:rPr lang="en-US" altLang="et-EE" sz="1800" dirty="0" err="1">
                <a:latin typeface="Arial" charset="0"/>
              </a:rPr>
              <a:t>serblased</a:t>
            </a:r>
            <a:r>
              <a:rPr lang="en-US" altLang="et-EE" sz="1800" dirty="0">
                <a:latin typeface="Arial" charset="0"/>
              </a:rPr>
              <a:t> </a:t>
            </a:r>
            <a:r>
              <a:rPr lang="en-US" altLang="et-EE" sz="1800" dirty="0" err="1">
                <a:latin typeface="Arial" charset="0"/>
              </a:rPr>
              <a:t>rajasid</a:t>
            </a:r>
            <a:r>
              <a:rPr lang="en-US" altLang="et-EE" sz="1800" dirty="0">
                <a:latin typeface="Arial" charset="0"/>
              </a:rPr>
              <a:t> juba </a:t>
            </a:r>
            <a:r>
              <a:rPr lang="en-US" altLang="et-EE" sz="1800" dirty="0" err="1">
                <a:latin typeface="Arial" charset="0"/>
              </a:rPr>
              <a:t>kümmekond</a:t>
            </a:r>
            <a:r>
              <a:rPr lang="en-US" altLang="et-EE" sz="1800" dirty="0">
                <a:latin typeface="Arial" charset="0"/>
              </a:rPr>
              <a:t> </a:t>
            </a:r>
            <a:r>
              <a:rPr lang="en-US" altLang="et-EE" sz="1800" dirty="0" err="1">
                <a:latin typeface="Arial" charset="0"/>
              </a:rPr>
              <a:t>aastat</a:t>
            </a:r>
            <a:r>
              <a:rPr lang="en-US" altLang="et-EE" sz="1800" dirty="0">
                <a:latin typeface="Arial" charset="0"/>
              </a:rPr>
              <a:t> </a:t>
            </a:r>
            <a:r>
              <a:rPr lang="en-US" altLang="et-EE" sz="1800" dirty="0" err="1">
                <a:latin typeface="Arial" charset="0"/>
              </a:rPr>
              <a:t>tagasi</a:t>
            </a:r>
            <a:r>
              <a:rPr lang="en-US" altLang="et-EE" sz="1800" dirty="0">
                <a:latin typeface="Arial" charset="0"/>
              </a:rPr>
              <a:t> </a:t>
            </a:r>
            <a:r>
              <a:rPr lang="en-US" altLang="et-EE" sz="1800" dirty="0" err="1">
                <a:latin typeface="Arial" charset="0"/>
              </a:rPr>
              <a:t>Liibanoni</a:t>
            </a:r>
            <a:r>
              <a:rPr lang="en-US" altLang="et-EE" sz="1800" dirty="0">
                <a:latin typeface="Arial" charset="0"/>
              </a:rPr>
              <a:t> </a:t>
            </a:r>
            <a:r>
              <a:rPr lang="en-US" altLang="et-EE" sz="1800" dirty="0" err="1">
                <a:latin typeface="Arial" charset="0"/>
              </a:rPr>
              <a:t>oma</a:t>
            </a:r>
            <a:r>
              <a:rPr lang="en-US" altLang="et-EE" sz="1800" dirty="0">
                <a:latin typeface="Arial" charset="0"/>
              </a:rPr>
              <a:t> </a:t>
            </a:r>
            <a:r>
              <a:rPr lang="en-US" altLang="et-EE" sz="1800" dirty="0" err="1">
                <a:latin typeface="Arial" charset="0"/>
              </a:rPr>
              <a:t>baasi</a:t>
            </a:r>
            <a:r>
              <a:rPr lang="en-US" altLang="et-EE" sz="1800" dirty="0">
                <a:latin typeface="Arial" charset="0"/>
              </a:rPr>
              <a:t>, </a:t>
            </a:r>
            <a:r>
              <a:rPr lang="en-US" altLang="et-EE" sz="1800" dirty="0" err="1">
                <a:latin typeface="Arial" charset="0"/>
              </a:rPr>
              <a:t>investeerides</a:t>
            </a:r>
            <a:r>
              <a:rPr lang="en-US" altLang="et-EE" sz="1800" dirty="0">
                <a:latin typeface="Arial" charset="0"/>
              </a:rPr>
              <a:t> </a:t>
            </a:r>
            <a:r>
              <a:rPr lang="en-US" altLang="et-EE" sz="1800" dirty="0" err="1">
                <a:latin typeface="Arial" charset="0"/>
              </a:rPr>
              <a:t>sinna</a:t>
            </a:r>
            <a:r>
              <a:rPr lang="en-US" altLang="et-EE" sz="1800" dirty="0">
                <a:latin typeface="Arial" charset="0"/>
              </a:rPr>
              <a:t> </a:t>
            </a:r>
            <a:r>
              <a:rPr lang="en-US" altLang="et-EE" sz="1800" dirty="0" err="1">
                <a:latin typeface="Arial" charset="0"/>
              </a:rPr>
              <a:t>olulisi</a:t>
            </a:r>
            <a:r>
              <a:rPr lang="en-US" altLang="et-EE" sz="1800" dirty="0">
                <a:latin typeface="Arial" charset="0"/>
              </a:rPr>
              <a:t> </a:t>
            </a:r>
            <a:r>
              <a:rPr lang="en-US" altLang="et-EE" sz="1800" dirty="0" err="1">
                <a:latin typeface="Arial" charset="0"/>
              </a:rPr>
              <a:t>summasid</a:t>
            </a:r>
            <a:r>
              <a:rPr lang="en-US" altLang="et-EE" sz="1800" dirty="0">
                <a:latin typeface="Arial" charset="0"/>
              </a:rPr>
              <a:t>. Seal </a:t>
            </a:r>
            <a:r>
              <a:rPr lang="en-US" altLang="et-EE" sz="1800" dirty="0" err="1">
                <a:latin typeface="Arial" charset="0"/>
              </a:rPr>
              <a:t>redutasid</a:t>
            </a:r>
            <a:r>
              <a:rPr lang="en-US" altLang="et-EE" sz="1800" dirty="0">
                <a:latin typeface="Arial" charset="0"/>
              </a:rPr>
              <a:t> need Serbia </a:t>
            </a:r>
            <a:r>
              <a:rPr lang="en-US" altLang="et-EE" sz="1800" dirty="0" err="1">
                <a:latin typeface="Arial" charset="0"/>
              </a:rPr>
              <a:t>juhid</a:t>
            </a:r>
            <a:r>
              <a:rPr lang="en-US" altLang="et-EE" sz="1800" dirty="0">
                <a:latin typeface="Arial" charset="0"/>
              </a:rPr>
              <a:t>, </a:t>
            </a:r>
            <a:r>
              <a:rPr lang="en-US" altLang="et-EE" sz="1800" dirty="0" err="1">
                <a:latin typeface="Arial" charset="0"/>
              </a:rPr>
              <a:t>kes</a:t>
            </a:r>
            <a:r>
              <a:rPr lang="en-US" altLang="et-EE" sz="1800" dirty="0">
                <a:latin typeface="Arial" charset="0"/>
              </a:rPr>
              <a:t> </a:t>
            </a:r>
            <a:r>
              <a:rPr lang="en-US" altLang="et-EE" sz="1800" dirty="0" err="1">
                <a:latin typeface="Arial" charset="0"/>
              </a:rPr>
              <a:t>Euroopas</a:t>
            </a:r>
            <a:r>
              <a:rPr lang="en-US" altLang="et-EE" sz="1800" dirty="0">
                <a:latin typeface="Arial" charset="0"/>
              </a:rPr>
              <a:t> </a:t>
            </a:r>
            <a:r>
              <a:rPr lang="en-US" altLang="et-EE" sz="1800" dirty="0" err="1">
                <a:latin typeface="Arial" charset="0"/>
              </a:rPr>
              <a:t>olid</a:t>
            </a:r>
            <a:r>
              <a:rPr lang="en-US" altLang="et-EE" sz="1800" dirty="0">
                <a:latin typeface="Arial" charset="0"/>
              </a:rPr>
              <a:t> </a:t>
            </a:r>
            <a:r>
              <a:rPr lang="en-US" altLang="et-EE" sz="1800" dirty="0" err="1">
                <a:latin typeface="Arial" charset="0"/>
              </a:rPr>
              <a:t>mittesoovitud</a:t>
            </a:r>
            <a:r>
              <a:rPr lang="en-US" altLang="et-EE" sz="1800" dirty="0">
                <a:latin typeface="Arial" charset="0"/>
              </a:rPr>
              <a:t> </a:t>
            </a:r>
            <a:r>
              <a:rPr lang="en-US" altLang="et-EE" sz="1800" dirty="0" err="1">
                <a:latin typeface="Arial" charset="0"/>
              </a:rPr>
              <a:t>isikud</a:t>
            </a:r>
            <a:r>
              <a:rPr lang="en-US" altLang="et-EE" sz="1800" dirty="0">
                <a:latin typeface="Arial" charset="0"/>
              </a:rPr>
              <a:t>. </a:t>
            </a:r>
            <a:r>
              <a:rPr lang="en-US" altLang="et-EE" sz="1800" dirty="0" err="1">
                <a:latin typeface="Arial" charset="0"/>
              </a:rPr>
              <a:t>Seejuures</a:t>
            </a:r>
            <a:r>
              <a:rPr lang="en-US" altLang="et-EE" sz="1800" dirty="0">
                <a:latin typeface="Arial" charset="0"/>
              </a:rPr>
              <a:t>, </a:t>
            </a:r>
            <a:r>
              <a:rPr lang="en-US" altLang="et-EE" sz="1800" dirty="0" err="1">
                <a:latin typeface="Arial" charset="0"/>
              </a:rPr>
              <a:t>nagu</a:t>
            </a:r>
            <a:r>
              <a:rPr lang="en-US" altLang="et-EE" sz="1800" dirty="0">
                <a:latin typeface="Arial" charset="0"/>
              </a:rPr>
              <a:t> </a:t>
            </a:r>
            <a:r>
              <a:rPr lang="en-US" altLang="et-EE" sz="1800" dirty="0" err="1">
                <a:latin typeface="Arial" charset="0"/>
              </a:rPr>
              <a:t>kirjutab</a:t>
            </a:r>
            <a:r>
              <a:rPr lang="en-US" altLang="et-EE" sz="1800" dirty="0">
                <a:latin typeface="Arial" charset="0"/>
              </a:rPr>
              <a:t> </a:t>
            </a:r>
            <a:r>
              <a:rPr lang="en-US" altLang="et-EE" sz="1800" i="1" dirty="0">
                <a:latin typeface="Arial" charset="0"/>
              </a:rPr>
              <a:t>Independent</a:t>
            </a:r>
            <a:r>
              <a:rPr lang="en-US" altLang="et-EE" sz="1800" dirty="0">
                <a:latin typeface="Arial" charset="0"/>
              </a:rPr>
              <a:t>, </a:t>
            </a:r>
            <a:r>
              <a:rPr lang="en-US" altLang="et-EE" sz="1800" dirty="0" err="1">
                <a:latin typeface="Arial" charset="0"/>
              </a:rPr>
              <a:t>ei</a:t>
            </a:r>
            <a:r>
              <a:rPr lang="en-US" altLang="et-EE" sz="1800" dirty="0">
                <a:latin typeface="Arial" charset="0"/>
              </a:rPr>
              <a:t> </a:t>
            </a:r>
            <a:r>
              <a:rPr lang="en-US" altLang="et-EE" sz="1800" dirty="0" err="1">
                <a:latin typeface="Arial" charset="0"/>
              </a:rPr>
              <a:t>pidanud</a:t>
            </a:r>
            <a:r>
              <a:rPr lang="en-US" altLang="et-EE" sz="1800" dirty="0">
                <a:latin typeface="Arial" charset="0"/>
              </a:rPr>
              <a:t> </a:t>
            </a:r>
            <a:r>
              <a:rPr lang="en-US" altLang="et-EE" sz="1800" dirty="0" err="1">
                <a:latin typeface="Arial" charset="0"/>
              </a:rPr>
              <a:t>serblased</a:t>
            </a:r>
            <a:r>
              <a:rPr lang="en-US" altLang="et-EE" sz="1800" dirty="0">
                <a:latin typeface="Arial" charset="0"/>
              </a:rPr>
              <a:t> </a:t>
            </a:r>
            <a:r>
              <a:rPr lang="en-US" altLang="et-EE" sz="1800" dirty="0" err="1">
                <a:latin typeface="Arial" charset="0"/>
              </a:rPr>
              <a:t>Beiruti</a:t>
            </a:r>
            <a:r>
              <a:rPr lang="en-US" altLang="et-EE" sz="1800" dirty="0">
                <a:latin typeface="Arial" charset="0"/>
              </a:rPr>
              <a:t> </a:t>
            </a:r>
            <a:r>
              <a:rPr lang="en-US" altLang="et-EE" sz="1800" dirty="0" err="1">
                <a:latin typeface="Arial" charset="0"/>
              </a:rPr>
              <a:t>lennujaamas</a:t>
            </a:r>
            <a:r>
              <a:rPr lang="en-US" altLang="et-EE" sz="1800" dirty="0">
                <a:latin typeface="Arial" charset="0"/>
              </a:rPr>
              <a:t> </a:t>
            </a:r>
            <a:r>
              <a:rPr lang="en-US" altLang="et-EE" sz="1800" dirty="0" err="1">
                <a:latin typeface="Arial" charset="0"/>
              </a:rPr>
              <a:t>läbima</a:t>
            </a:r>
            <a:r>
              <a:rPr lang="en-US" altLang="et-EE" sz="1800" dirty="0">
                <a:latin typeface="Arial" charset="0"/>
              </a:rPr>
              <a:t> </a:t>
            </a:r>
            <a:r>
              <a:rPr lang="en-US" altLang="et-EE" sz="1800" dirty="0" err="1">
                <a:latin typeface="Arial" charset="0"/>
              </a:rPr>
              <a:t>tavapäraseid</a:t>
            </a:r>
            <a:r>
              <a:rPr lang="en-US" altLang="et-EE" sz="1800" dirty="0">
                <a:latin typeface="Arial" charset="0"/>
              </a:rPr>
              <a:t> </a:t>
            </a:r>
            <a:r>
              <a:rPr lang="en-US" altLang="et-EE" sz="1800" dirty="0" err="1">
                <a:latin typeface="Arial" charset="0"/>
              </a:rPr>
              <a:t>formaalsusi</a:t>
            </a:r>
            <a:r>
              <a:rPr lang="en-US" altLang="et-EE" sz="1800" dirty="0">
                <a:latin typeface="Arial" charset="0"/>
              </a:rPr>
              <a:t> </a:t>
            </a:r>
            <a:r>
              <a:rPr lang="en-US" altLang="et-EE" sz="1800" dirty="0" err="1">
                <a:latin typeface="Arial" charset="0"/>
              </a:rPr>
              <a:t>ning</a:t>
            </a:r>
            <a:r>
              <a:rPr lang="en-US" altLang="et-EE" sz="1800" dirty="0">
                <a:latin typeface="Arial" charset="0"/>
              </a:rPr>
              <a:t> </a:t>
            </a:r>
            <a:r>
              <a:rPr lang="en-US" altLang="et-EE" sz="1800" dirty="0" err="1">
                <a:latin typeface="Arial" charset="0"/>
              </a:rPr>
              <a:t>veetsid</a:t>
            </a:r>
            <a:r>
              <a:rPr lang="en-US" altLang="et-EE" sz="1800" dirty="0">
                <a:latin typeface="Arial" charset="0"/>
              </a:rPr>
              <a:t> </a:t>
            </a:r>
            <a:r>
              <a:rPr lang="en-US" altLang="et-EE" sz="1800" dirty="0" err="1">
                <a:latin typeface="Arial" charset="0"/>
              </a:rPr>
              <a:t>aega</a:t>
            </a:r>
            <a:r>
              <a:rPr lang="en-US" altLang="et-EE" sz="1800" dirty="0">
                <a:latin typeface="Arial" charset="0"/>
              </a:rPr>
              <a:t> </a:t>
            </a:r>
            <a:r>
              <a:rPr lang="en-US" altLang="et-EE" sz="1800" dirty="0" err="1">
                <a:latin typeface="Arial" charset="0"/>
              </a:rPr>
              <a:t>lukshotellides</a:t>
            </a:r>
            <a:r>
              <a:rPr lang="et-EE" altLang="et-EE" sz="1800" dirty="0" smtClean="0">
                <a:latin typeface="Arial" charset="0"/>
              </a:rPr>
              <a:t>.</a:t>
            </a:r>
            <a:endParaRPr lang="et-EE" altLang="et-EE" sz="1800" dirty="0">
              <a:latin typeface="Arial" charset="0"/>
            </a:endParaRPr>
          </a:p>
          <a:p>
            <a:pPr algn="just" eaLnBrk="1" hangingPunct="1">
              <a:spcBef>
                <a:spcPct val="0"/>
              </a:spcBef>
              <a:buFontTx/>
              <a:buNone/>
            </a:pPr>
            <a:r>
              <a:rPr lang="en-US" altLang="et-EE" sz="2000" dirty="0">
                <a:latin typeface="Arial" charset="0"/>
              </a:rPr>
              <a:t/>
            </a:r>
            <a:br>
              <a:rPr lang="en-US" altLang="et-EE" sz="2000" dirty="0">
                <a:latin typeface="Arial" charset="0"/>
              </a:rPr>
            </a:br>
            <a:r>
              <a:rPr lang="en-US" altLang="et-EE" sz="1800" dirty="0">
                <a:latin typeface="Arial" charset="0"/>
              </a:rPr>
              <a:t/>
            </a:r>
            <a:br>
              <a:rPr lang="en-US" altLang="et-EE" sz="1800" dirty="0">
                <a:latin typeface="Arial" charset="0"/>
              </a:rPr>
            </a:br>
            <a:endParaRPr lang="en-US" altLang="et-EE" sz="1800" dirty="0">
              <a:latin typeface="Arial" charset="0"/>
            </a:endParaRPr>
          </a:p>
        </p:txBody>
      </p:sp>
      <p:sp>
        <p:nvSpPr>
          <p:cNvPr id="2" name="TextBox 1"/>
          <p:cNvSpPr txBox="1"/>
          <p:nvPr/>
        </p:nvSpPr>
        <p:spPr>
          <a:xfrm>
            <a:off x="6084168" y="1268760"/>
            <a:ext cx="2880320" cy="369332"/>
          </a:xfrm>
          <a:prstGeom prst="rect">
            <a:avLst/>
          </a:prstGeom>
          <a:noFill/>
        </p:spPr>
        <p:txBody>
          <a:bodyPr wrap="square" rtlCol="0">
            <a:spAutoFit/>
          </a:bodyPr>
          <a:lstStyle/>
          <a:p>
            <a:endParaRPr lang="et-EE" dirty="0"/>
          </a:p>
        </p:txBody>
      </p:sp>
      <p:pic>
        <p:nvPicPr>
          <p:cNvPr id="8" name="Picture 4" descr="http://blog.gomaailm.ee/files/2011/03/Regio_Liibua_Liibanon-594x4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812" y="3800892"/>
            <a:ext cx="3888582" cy="291316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1.bp.blogspot.com/-Xr5foLo1cOY/Th7_V9GVbPI/AAAAAAAAAec/PF0rZp6BilI/s320/pantvangi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800893"/>
            <a:ext cx="4487844" cy="291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072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23850" y="274638"/>
            <a:ext cx="8820150" cy="1143000"/>
          </a:xfrm>
        </p:spPr>
        <p:txBody>
          <a:bodyPr/>
          <a:lstStyle/>
          <a:p>
            <a:pPr algn="l" eaLnBrk="1" hangingPunct="1"/>
            <a:r>
              <a:rPr lang="en-US" altLang="et-EE" sz="4000" b="1" smtClean="0">
                <a:solidFill>
                  <a:srgbClr val="00B0F0"/>
                </a:solidFill>
              </a:rPr>
              <a:t>Maailmas oli vähem sõdu kui mullu</a:t>
            </a:r>
            <a:r>
              <a:rPr lang="et-EE" altLang="et-EE" sz="4000" b="1" smtClean="0">
                <a:solidFill>
                  <a:srgbClr val="00B0F0"/>
                </a:solidFill>
              </a:rPr>
              <a:t> </a:t>
            </a:r>
            <a:r>
              <a:rPr lang="en-US" altLang="et-EE" sz="4000" smtClean="0">
                <a:solidFill>
                  <a:srgbClr val="00B0F0"/>
                </a:solidFill>
              </a:rPr>
              <a:t> </a:t>
            </a:r>
            <a:r>
              <a:rPr lang="et-EE" altLang="et-EE" sz="4000" smtClean="0"/>
              <a:t/>
            </a:r>
            <a:br>
              <a:rPr lang="et-EE" altLang="et-EE" sz="4000" smtClean="0"/>
            </a:br>
            <a:r>
              <a:rPr lang="et-EE" altLang="et-EE" sz="2400" i="1" smtClean="0"/>
              <a:t>Postimees, </a:t>
            </a:r>
            <a:r>
              <a:rPr lang="en-US" altLang="et-EE" sz="2400" i="1" smtClean="0"/>
              <a:t>15.12.2009</a:t>
            </a:r>
            <a:endParaRPr lang="en-US" altLang="et-EE" sz="4000" i="1" smtClean="0"/>
          </a:p>
        </p:txBody>
      </p:sp>
      <p:sp>
        <p:nvSpPr>
          <p:cNvPr id="4099" name="Rectangle 3"/>
          <p:cNvSpPr>
            <a:spLocks noGrp="1" noChangeArrowheads="1"/>
          </p:cNvSpPr>
          <p:nvPr>
            <p:ph type="body" idx="1"/>
          </p:nvPr>
        </p:nvSpPr>
        <p:spPr>
          <a:xfrm>
            <a:off x="250825" y="1600200"/>
            <a:ext cx="8713788" cy="4997450"/>
          </a:xfrm>
        </p:spPr>
        <p:txBody>
          <a:bodyPr/>
          <a:lstStyle/>
          <a:p>
            <a:pPr eaLnBrk="1" hangingPunct="1">
              <a:lnSpc>
                <a:spcPct val="80000"/>
              </a:lnSpc>
              <a:buFontTx/>
              <a:buNone/>
            </a:pPr>
            <a:endParaRPr lang="en-US" altLang="et-EE" sz="1200" smtClean="0"/>
          </a:p>
          <a:p>
            <a:pPr algn="just" eaLnBrk="1" hangingPunct="1">
              <a:lnSpc>
                <a:spcPct val="80000"/>
              </a:lnSpc>
              <a:buFontTx/>
              <a:buNone/>
            </a:pPr>
            <a:r>
              <a:rPr lang="en-US" altLang="et-EE" sz="2000" smtClean="0"/>
              <a:t>Maailm oli lõppeval aastal pisut rahulikum kui mullu, selgub sakslaste</a:t>
            </a:r>
            <a:r>
              <a:rPr lang="et-EE" altLang="et-EE" sz="2000" smtClean="0"/>
              <a:t> </a:t>
            </a:r>
            <a:r>
              <a:rPr lang="en-US" altLang="et-EE" sz="2000" smtClean="0"/>
              <a:t>uuringust,</a:t>
            </a:r>
            <a:r>
              <a:rPr lang="et-EE" altLang="et-EE" sz="2000" smtClean="0"/>
              <a:t> </a:t>
            </a:r>
          </a:p>
          <a:p>
            <a:pPr algn="just" eaLnBrk="1" hangingPunct="1">
              <a:lnSpc>
                <a:spcPct val="80000"/>
              </a:lnSpc>
              <a:buFontTx/>
              <a:buNone/>
            </a:pPr>
            <a:r>
              <a:rPr lang="et-EE" altLang="et-EE" sz="2000" smtClean="0"/>
              <a:t>	</a:t>
            </a:r>
            <a:r>
              <a:rPr lang="en-US" altLang="et-EE" sz="2000" smtClean="0"/>
              <a:t>mille tulemused täna avalikustati. </a:t>
            </a:r>
            <a:endParaRPr lang="et-EE" altLang="et-EE" sz="2000" smtClean="0"/>
          </a:p>
          <a:p>
            <a:pPr algn="just" eaLnBrk="1" hangingPunct="1">
              <a:lnSpc>
                <a:spcPct val="80000"/>
              </a:lnSpc>
              <a:buFontTx/>
              <a:buNone/>
            </a:pPr>
            <a:r>
              <a:rPr lang="en-US" altLang="et-EE" sz="2000" smtClean="0"/>
              <a:t>Heidelbergi rahvusvahelise konfliktiuurimisinstituudi (HIIK) andmetel on</a:t>
            </a:r>
            <a:r>
              <a:rPr lang="et-EE" altLang="et-EE" sz="2000" smtClean="0"/>
              <a:t> </a:t>
            </a:r>
            <a:r>
              <a:rPr lang="en-US" altLang="et-EE" sz="2000" smtClean="0"/>
              <a:t>maailmas</a:t>
            </a:r>
            <a:r>
              <a:rPr lang="et-EE" altLang="et-EE" sz="2000" smtClean="0"/>
              <a:t> </a:t>
            </a:r>
            <a:r>
              <a:rPr lang="en-US" altLang="et-EE" sz="2000" smtClean="0"/>
              <a:t>tänavu olnud ja veel käimas seitse täiemõõdulist sõda, aasta</a:t>
            </a:r>
            <a:r>
              <a:rPr lang="et-EE" altLang="et-EE" sz="2000" smtClean="0"/>
              <a:t> t</a:t>
            </a:r>
            <a:r>
              <a:rPr lang="en-US" altLang="et-EE" sz="2000" smtClean="0"/>
              <a:t>agasi</a:t>
            </a:r>
            <a:r>
              <a:rPr lang="et-EE" altLang="et-EE" sz="2000" smtClean="0"/>
              <a:t> </a:t>
            </a:r>
            <a:r>
              <a:rPr lang="en-US" altLang="et-EE" sz="2000" smtClean="0"/>
              <a:t>oli neid üheksa. Kokku on raporti andmetel üle maailma 365</a:t>
            </a:r>
            <a:r>
              <a:rPr lang="et-EE" altLang="et-EE" sz="2000" smtClean="0"/>
              <a:t> </a:t>
            </a:r>
            <a:r>
              <a:rPr lang="en-US" altLang="et-EE" sz="2000" smtClean="0"/>
              <a:t>konflikti, neist 31</a:t>
            </a:r>
            <a:r>
              <a:rPr lang="et-EE" altLang="et-EE" sz="2000" smtClean="0"/>
              <a:t> </a:t>
            </a:r>
            <a:r>
              <a:rPr lang="en-US" altLang="et-EE" sz="2000" smtClean="0"/>
              <a:t>liigitatakse üsna vägivaldseteks.</a:t>
            </a:r>
          </a:p>
          <a:p>
            <a:pPr algn="just" eaLnBrk="1" hangingPunct="1">
              <a:lnSpc>
                <a:spcPct val="80000"/>
              </a:lnSpc>
              <a:buFontTx/>
              <a:buNone/>
            </a:pPr>
            <a:r>
              <a:rPr lang="en-US" altLang="et-EE" sz="2000" smtClean="0"/>
              <a:t>HIIK-i andmetel on sel aastal täiemõõdulised sõjad olnud Somaalias,</a:t>
            </a:r>
            <a:r>
              <a:rPr lang="et-EE" altLang="et-EE" sz="2000" smtClean="0"/>
              <a:t> </a:t>
            </a:r>
            <a:r>
              <a:rPr lang="en-US" altLang="et-EE" sz="2000" smtClean="0"/>
              <a:t>Afganistanis, Gaza sektoris, Jeemenis, Sri Lankal ja Pakistanis.</a:t>
            </a:r>
            <a:r>
              <a:rPr lang="et-EE" altLang="et-EE" sz="2000" smtClean="0"/>
              <a:t> </a:t>
            </a:r>
            <a:r>
              <a:rPr lang="en-US" altLang="et-EE" sz="2000" smtClean="0"/>
              <a:t>Instituudi juhataja Lotta Mayer hoiatas, et rahulikumat tulevikku loota ei</a:t>
            </a:r>
            <a:r>
              <a:rPr lang="et-EE" altLang="et-EE" sz="2000" smtClean="0"/>
              <a:t> </a:t>
            </a:r>
            <a:r>
              <a:rPr lang="en-US" altLang="et-EE" sz="2000" smtClean="0"/>
              <a:t>ole, mis tahes piirkonnas võib iga hetk lahvatada uus vägivaldne</a:t>
            </a:r>
            <a:r>
              <a:rPr lang="et-EE" altLang="et-EE" sz="2000" smtClean="0"/>
              <a:t> </a:t>
            </a:r>
            <a:r>
              <a:rPr lang="en-US" altLang="et-EE" sz="2000" smtClean="0"/>
              <a:t>kokkupõrge. </a:t>
            </a:r>
          </a:p>
        </p:txBody>
      </p:sp>
      <p:pic>
        <p:nvPicPr>
          <p:cNvPr id="4100" name="Pilt 3" descr="Pilt:Ongoing conflicts.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686300"/>
            <a:ext cx="44608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lt 5" descr="http://upload.wikimedia.org/wikipedia/commons/thumb/d/d9/Ongoing_conflicts_around_the_world.svg/550px-Ongoing_conflicts_around_the_world.svg.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4581525"/>
            <a:ext cx="3960812"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5"/>
          <p:cNvSpPr txBox="1">
            <a:spLocks noChangeArrowheads="1"/>
          </p:cNvSpPr>
          <p:nvPr/>
        </p:nvSpPr>
        <p:spPr bwMode="auto">
          <a:xfrm>
            <a:off x="323850" y="6488113"/>
            <a:ext cx="86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t-EE" altLang="et-EE" sz="1800">
                <a:latin typeface="Arial" panose="020B0604020202020204" pitchFamily="34" charset="0"/>
              </a:rPr>
              <a:t>2009</a:t>
            </a:r>
          </a:p>
        </p:txBody>
      </p:sp>
      <p:sp>
        <p:nvSpPr>
          <p:cNvPr id="4103" name="TextBox 6"/>
          <p:cNvSpPr txBox="1">
            <a:spLocks noChangeArrowheads="1"/>
          </p:cNvSpPr>
          <p:nvPr/>
        </p:nvSpPr>
        <p:spPr bwMode="auto">
          <a:xfrm>
            <a:off x="4859338" y="6488113"/>
            <a:ext cx="865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t-EE" altLang="et-EE" sz="1800">
                <a:latin typeface="Arial" panose="020B0604020202020204" pitchFamily="34" charset="0"/>
              </a:rPr>
              <a:t>2012</a:t>
            </a:r>
          </a:p>
        </p:txBody>
      </p:sp>
    </p:spTree>
    <p:extLst>
      <p:ext uri="{BB962C8B-B14F-4D97-AF65-F5344CB8AC3E}">
        <p14:creationId xmlns:p14="http://schemas.microsoft.com/office/powerpoint/2010/main" val="32694730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ealkiri 1"/>
          <p:cNvSpPr>
            <a:spLocks noGrp="1"/>
          </p:cNvSpPr>
          <p:nvPr>
            <p:ph type="title"/>
          </p:nvPr>
        </p:nvSpPr>
        <p:spPr/>
        <p:txBody>
          <a:bodyPr/>
          <a:lstStyle/>
          <a:p>
            <a:pPr algn="l" eaLnBrk="1" hangingPunct="1"/>
            <a:r>
              <a:rPr lang="et-EE" b="1" u="sng" dirty="0" smtClean="0">
                <a:solidFill>
                  <a:srgbClr val="00B0F0"/>
                </a:solidFill>
              </a:rPr>
              <a:t>Näiteid Aafrikast ja Aasiast</a:t>
            </a:r>
          </a:p>
        </p:txBody>
      </p:sp>
      <p:sp>
        <p:nvSpPr>
          <p:cNvPr id="20483" name="Sisu kohatäide 2"/>
          <p:cNvSpPr>
            <a:spLocks noGrp="1"/>
          </p:cNvSpPr>
          <p:nvPr>
            <p:ph idx="1"/>
          </p:nvPr>
        </p:nvSpPr>
        <p:spPr>
          <a:xfrm>
            <a:off x="457200" y="1052513"/>
            <a:ext cx="8229600" cy="5073650"/>
          </a:xfrm>
        </p:spPr>
        <p:txBody>
          <a:bodyPr/>
          <a:lstStyle/>
          <a:p>
            <a:pPr eaLnBrk="1" hangingPunct="1"/>
            <a:r>
              <a:rPr lang="et-EE" b="1" dirty="0"/>
              <a:t>k</a:t>
            </a:r>
            <a:r>
              <a:rPr lang="et-EE" b="1" dirty="0" smtClean="0"/>
              <a:t>oloonia </a:t>
            </a:r>
            <a:r>
              <a:rPr lang="et-EE" dirty="0" smtClean="0"/>
              <a:t>asumaa, sõltub emamaast </a:t>
            </a:r>
            <a:endParaRPr lang="et-EE" b="1" dirty="0" smtClean="0"/>
          </a:p>
          <a:p>
            <a:pPr eaLnBrk="1" hangingPunct="1">
              <a:buFont typeface="Arial" charset="0"/>
              <a:buNone/>
            </a:pPr>
            <a:r>
              <a:rPr lang="et-EE" sz="2800" dirty="0" smtClean="0"/>
              <a:t>	- 1880. aastail nn võidujooks Aafrika pärast</a:t>
            </a:r>
          </a:p>
          <a:p>
            <a:pPr eaLnBrk="1" hangingPunct="1">
              <a:buFont typeface="Arial" charset="0"/>
              <a:buNone/>
            </a:pPr>
            <a:r>
              <a:rPr lang="et-EE" sz="2800" dirty="0" smtClean="0"/>
              <a:t>	- 1960. aastail nn Aafrika kevad</a:t>
            </a:r>
          </a:p>
          <a:p>
            <a:pPr eaLnBrk="1" hangingPunct="1">
              <a:buFont typeface="Arial" charset="0"/>
              <a:buNone/>
            </a:pPr>
            <a:r>
              <a:rPr lang="et-EE" sz="2800" dirty="0" smtClean="0"/>
              <a:t>	- probleemid valdavalt koloniaalpoliitikast tingituna</a:t>
            </a:r>
          </a:p>
        </p:txBody>
      </p:sp>
      <p:pic>
        <p:nvPicPr>
          <p:cNvPr id="20484" name="Sisu kohatäide 4" descr="http://www.indexmundi.com/blog/wp-content/uploads/2012/09/Map-of-armed-conflicts-in-Africa-1997-2011.png"/>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9700" y="3213100"/>
            <a:ext cx="39243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lt 5" descr="http://wfps.k12.mt.us/teachers/carmichaelg/africa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41663"/>
            <a:ext cx="50038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8592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57200" y="274638"/>
            <a:ext cx="8229600" cy="4666530"/>
          </a:xfrm>
        </p:spPr>
        <p:txBody>
          <a:bodyPr>
            <a:normAutofit/>
          </a:bodyPr>
          <a:lstStyle/>
          <a:p>
            <a:pPr algn="l"/>
            <a:r>
              <a:rPr lang="et-EE" sz="3200" dirty="0" smtClean="0"/>
              <a:t>Rwanda</a:t>
            </a:r>
            <a:br>
              <a:rPr lang="et-EE" sz="3200" dirty="0" smtClean="0"/>
            </a:br>
            <a:r>
              <a:rPr lang="et-EE" sz="3200" dirty="0" smtClean="0"/>
              <a:t>- rahvaarv: 11 miljonit</a:t>
            </a:r>
            <a:br>
              <a:rPr lang="et-EE" sz="3200" dirty="0" smtClean="0"/>
            </a:br>
            <a:r>
              <a:rPr lang="et-EE" sz="3200" dirty="0" smtClean="0"/>
              <a:t>- pindala: 26 338 </a:t>
            </a:r>
            <a:r>
              <a:rPr lang="et-EE" sz="3200" dirty="0" err="1" smtClean="0"/>
              <a:t>km²</a:t>
            </a:r>
            <a:r>
              <a:rPr lang="et-EE" sz="3200" dirty="0" smtClean="0"/>
              <a:t/>
            </a:r>
            <a:br>
              <a:rPr lang="et-EE" sz="3200" dirty="0" smtClean="0"/>
            </a:br>
            <a:r>
              <a:rPr lang="et-EE" sz="3200" dirty="0" smtClean="0"/>
              <a:t>- </a:t>
            </a:r>
            <a:r>
              <a:rPr lang="et-EE" sz="3200" dirty="0" err="1" smtClean="0"/>
              <a:t>hutud</a:t>
            </a:r>
            <a:r>
              <a:rPr lang="et-EE" sz="3200" dirty="0" smtClean="0"/>
              <a:t> ja </a:t>
            </a:r>
            <a:r>
              <a:rPr lang="et-EE" sz="3200" dirty="0" err="1" smtClean="0"/>
              <a:t>tutsid</a:t>
            </a:r>
            <a:r>
              <a:rPr lang="et-EE" sz="3200" dirty="0" smtClean="0"/>
              <a:t> (1994!)</a:t>
            </a:r>
            <a:br>
              <a:rPr lang="et-EE" sz="3200" dirty="0" smtClean="0"/>
            </a:br>
            <a:r>
              <a:rPr lang="et-EE" sz="3200" dirty="0" smtClean="0"/>
              <a:t/>
            </a:r>
            <a:br>
              <a:rPr lang="et-EE" sz="3200" dirty="0" smtClean="0"/>
            </a:br>
            <a:r>
              <a:rPr lang="et-EE" sz="400" dirty="0" smtClean="0">
                <a:hlinkClick r:id="rId2"/>
              </a:rPr>
              <a:t>http://www.facebook.com/paul.rusesabagina.1</a:t>
            </a:r>
            <a:r>
              <a:rPr lang="et-EE" sz="400" dirty="0" smtClean="0"/>
              <a:t> </a:t>
            </a:r>
            <a:endParaRPr lang="et-EE" sz="3200" dirty="0"/>
          </a:p>
        </p:txBody>
      </p:sp>
      <p:pic>
        <p:nvPicPr>
          <p:cNvPr id="4" name="Picture 6" descr="http://www.anngarrison.com/sites/default/files/Rwandamap.jpg"/>
          <p:cNvPicPr>
            <a:picLocks noGrp="1" noChangeAspect="1" noChangeArrowheads="1"/>
          </p:cNvPicPr>
          <p:nvPr>
            <p:ph idx="1"/>
          </p:nvPr>
        </p:nvPicPr>
        <p:blipFill>
          <a:blip r:embed="rId3" cstate="print"/>
          <a:srcRect/>
          <a:stretch>
            <a:fillRect/>
          </a:stretch>
        </p:blipFill>
        <p:spPr bwMode="auto">
          <a:xfrm>
            <a:off x="5287416" y="3252243"/>
            <a:ext cx="3630798" cy="3371456"/>
          </a:xfrm>
          <a:prstGeom prst="rect">
            <a:avLst/>
          </a:prstGeom>
          <a:noFill/>
        </p:spPr>
      </p:pic>
      <p:pic>
        <p:nvPicPr>
          <p:cNvPr id="5" name="Picture 4" descr="http://www.mapsofworld.com/images/world-countries-flags/rwanda-flag.gif"/>
          <p:cNvPicPr>
            <a:picLocks noChangeAspect="1" noChangeArrowheads="1"/>
          </p:cNvPicPr>
          <p:nvPr/>
        </p:nvPicPr>
        <p:blipFill>
          <a:blip r:embed="rId4" cstate="print"/>
          <a:srcRect/>
          <a:stretch>
            <a:fillRect/>
          </a:stretch>
        </p:blipFill>
        <p:spPr bwMode="auto">
          <a:xfrm>
            <a:off x="5267225" y="476672"/>
            <a:ext cx="3714750" cy="2524126"/>
          </a:xfrm>
          <a:prstGeom prst="rect">
            <a:avLst/>
          </a:prstGeom>
          <a:noFill/>
        </p:spPr>
      </p:pic>
      <p:pic>
        <p:nvPicPr>
          <p:cNvPr id="6" name="Picture 2" descr="http://news.bbcimg.co.uk/media/images/56765000/jpg/_56765848_gett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888" y="3904480"/>
            <a:ext cx="4828337" cy="2715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682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ealkiri 1"/>
          <p:cNvSpPr>
            <a:spLocks noGrp="1"/>
          </p:cNvSpPr>
          <p:nvPr>
            <p:ph type="title"/>
          </p:nvPr>
        </p:nvSpPr>
        <p:spPr/>
        <p:txBody>
          <a:bodyPr/>
          <a:lstStyle/>
          <a:p>
            <a:endParaRPr lang="et-EE" smtClean="0"/>
          </a:p>
        </p:txBody>
      </p:sp>
      <p:sp>
        <p:nvSpPr>
          <p:cNvPr id="21507" name="Sisu kohatäide 2"/>
          <p:cNvSpPr>
            <a:spLocks noGrp="1"/>
          </p:cNvSpPr>
          <p:nvPr>
            <p:ph idx="1"/>
          </p:nvPr>
        </p:nvSpPr>
        <p:spPr>
          <a:xfrm>
            <a:off x="457200" y="836613"/>
            <a:ext cx="8229600" cy="5289550"/>
          </a:xfrm>
        </p:spPr>
        <p:txBody>
          <a:bodyPr/>
          <a:lstStyle/>
          <a:p>
            <a:pPr>
              <a:buFont typeface="Arial" charset="0"/>
              <a:buNone/>
            </a:pPr>
            <a:r>
              <a:rPr lang="et-EE" dirty="0" smtClean="0"/>
              <a:t>Lõuna-Sudaan				Svaasimaa</a:t>
            </a:r>
          </a:p>
          <a:p>
            <a:pPr>
              <a:buFont typeface="Arial" charset="0"/>
              <a:buNone/>
            </a:pPr>
            <a:r>
              <a:rPr lang="et-EE" dirty="0" smtClean="0"/>
              <a:t>					                </a:t>
            </a:r>
            <a:r>
              <a:rPr lang="et-EE" sz="2800" dirty="0" err="1" smtClean="0"/>
              <a:t>Mswati</a:t>
            </a:r>
            <a:r>
              <a:rPr lang="et-EE" sz="2800" dirty="0" smtClean="0"/>
              <a:t> III </a:t>
            </a:r>
          </a:p>
          <a:p>
            <a:pPr algn="r">
              <a:buFont typeface="Arial" charset="0"/>
              <a:buNone/>
            </a:pPr>
            <a:r>
              <a:rPr lang="et-EE" sz="400" dirty="0" smtClean="0">
                <a:hlinkClick r:id="rId2"/>
              </a:rPr>
              <a:t>http://www.bing.com/videos/search?q=Mswati+3&amp;view=detail&amp;mid=19DA598E2A17F6C0AAB719DA598E2A17F6C0AAB7&amp;first=0</a:t>
            </a:r>
            <a:r>
              <a:rPr lang="et-EE" sz="400" dirty="0" smtClean="0"/>
              <a:t> </a:t>
            </a:r>
          </a:p>
          <a:p>
            <a:pPr>
              <a:buFont typeface="Arial" charset="0"/>
              <a:buNone/>
            </a:pPr>
            <a:endParaRPr lang="et-EE" dirty="0" smtClean="0"/>
          </a:p>
          <a:p>
            <a:pPr>
              <a:buFont typeface="Arial" charset="0"/>
              <a:buNone/>
            </a:pPr>
            <a:endParaRPr lang="et-EE" dirty="0" smtClean="0"/>
          </a:p>
          <a:p>
            <a:pPr>
              <a:buFont typeface="Arial" charset="0"/>
              <a:buNone/>
            </a:pPr>
            <a:endParaRPr lang="et-EE" dirty="0" smtClean="0"/>
          </a:p>
          <a:p>
            <a:pPr>
              <a:buFont typeface="Arial" charset="0"/>
              <a:buNone/>
            </a:pPr>
            <a:endParaRPr lang="et-EE" dirty="0" smtClean="0"/>
          </a:p>
        </p:txBody>
      </p:sp>
      <p:pic>
        <p:nvPicPr>
          <p:cNvPr id="21508" name="Pilt 3" descr="http://2.bp.blogspot.com/-1hyFJeVS1iM/ThrEcxyGR8I/AAAAAAAAHPI/Yu7i6A11r5Q/s1600/South_Sudan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2349500"/>
            <a:ext cx="381635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lt 4" descr="Pilt:LocationSwaziland.sv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0563" y="4365625"/>
            <a:ext cx="4341812"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http://ts1.mm.bing.net/th?id=H.4696959800313420&amp;pid=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7538" y="2276475"/>
            <a:ext cx="181292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lt 7" descr="http://ts4.mm.bing.net/th?id=I.4570485938651835&amp;pid=1.9">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43663" y="2276475"/>
            <a:ext cx="25209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868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ealkiri 1"/>
          <p:cNvSpPr>
            <a:spLocks noGrp="1"/>
          </p:cNvSpPr>
          <p:nvPr>
            <p:ph type="title"/>
          </p:nvPr>
        </p:nvSpPr>
        <p:spPr/>
        <p:txBody>
          <a:bodyPr/>
          <a:lstStyle/>
          <a:p>
            <a:pPr eaLnBrk="1" hangingPunct="1"/>
            <a:endParaRPr lang="et-EE" altLang="et-EE" smtClean="0"/>
          </a:p>
        </p:txBody>
      </p:sp>
      <p:sp>
        <p:nvSpPr>
          <p:cNvPr id="22531" name="Sisu kohatäide 5"/>
          <p:cNvSpPr>
            <a:spLocks noGrp="1"/>
          </p:cNvSpPr>
          <p:nvPr>
            <p:ph idx="1"/>
          </p:nvPr>
        </p:nvSpPr>
        <p:spPr>
          <a:xfrm>
            <a:off x="0" y="1052513"/>
            <a:ext cx="8686800" cy="5073650"/>
          </a:xfrm>
        </p:spPr>
        <p:txBody>
          <a:bodyPr>
            <a:normAutofit lnSpcReduction="10000"/>
          </a:bodyPr>
          <a:lstStyle/>
          <a:p>
            <a:pPr eaLnBrk="1" hangingPunct="1"/>
            <a:r>
              <a:rPr lang="et-EE" altLang="et-EE" b="1" smtClean="0"/>
              <a:t>Aasias</a:t>
            </a:r>
          </a:p>
          <a:p>
            <a:pPr eaLnBrk="1" hangingPunct="1">
              <a:buFont typeface="Arial" charset="0"/>
              <a:buNone/>
            </a:pPr>
            <a:r>
              <a:rPr lang="et-EE" altLang="et-EE" smtClean="0"/>
              <a:t>	</a:t>
            </a:r>
            <a:r>
              <a:rPr lang="et-EE" altLang="et-EE" b="1" smtClean="0"/>
              <a:t>nt India ja Pakistan</a:t>
            </a:r>
          </a:p>
          <a:p>
            <a:pPr eaLnBrk="1" hangingPunct="1">
              <a:buFont typeface="Arial" charset="0"/>
              <a:buNone/>
            </a:pPr>
            <a:r>
              <a:rPr lang="et-EE" altLang="et-EE" sz="2800" smtClean="0"/>
              <a:t>	  - Inglismaa koloonia</a:t>
            </a:r>
          </a:p>
          <a:p>
            <a:pPr eaLnBrk="1" hangingPunct="1">
              <a:buFont typeface="Arial" charset="0"/>
              <a:buNone/>
            </a:pPr>
            <a:r>
              <a:rPr lang="et-EE" altLang="et-EE" sz="2800" smtClean="0"/>
              <a:t>	  - 1947 iseseisvus:</a:t>
            </a:r>
          </a:p>
          <a:p>
            <a:pPr eaLnBrk="1" hangingPunct="1">
              <a:buFont typeface="Arial" charset="0"/>
              <a:buNone/>
            </a:pPr>
            <a:r>
              <a:rPr lang="et-EE" altLang="et-EE" sz="2800" smtClean="0"/>
              <a:t>         India + Pakistan</a:t>
            </a:r>
          </a:p>
          <a:p>
            <a:pPr eaLnBrk="1" hangingPunct="1">
              <a:buFont typeface="Arial" charset="0"/>
              <a:buNone/>
            </a:pPr>
            <a:r>
              <a:rPr lang="et-EE" altLang="et-EE" sz="2800" smtClean="0"/>
              <a:t>	    (NB! Bangladesh!)</a:t>
            </a:r>
          </a:p>
          <a:p>
            <a:pPr eaLnBrk="1" hangingPunct="1">
              <a:buFont typeface="Arial" charset="0"/>
              <a:buNone/>
            </a:pPr>
            <a:r>
              <a:rPr lang="et-EE" altLang="et-EE" sz="2800" smtClean="0"/>
              <a:t>	  - idee: hoida ära usutülisid, </a:t>
            </a:r>
          </a:p>
          <a:p>
            <a:pPr eaLnBrk="1" hangingPunct="1">
              <a:buFont typeface="Arial" charset="0"/>
              <a:buNone/>
            </a:pPr>
            <a:r>
              <a:rPr lang="et-EE" altLang="et-EE" sz="2800" smtClean="0"/>
              <a:t>	    st miljonid asusid ümber</a:t>
            </a:r>
          </a:p>
          <a:p>
            <a:pPr eaLnBrk="1" hangingPunct="1">
              <a:buFont typeface="Arial" charset="0"/>
              <a:buNone/>
            </a:pPr>
            <a:r>
              <a:rPr lang="et-EE" altLang="et-EE" sz="2800" smtClean="0"/>
              <a:t>	  - tüli nt Kashmiri pärast</a:t>
            </a:r>
          </a:p>
          <a:p>
            <a:pPr eaLnBrk="1" hangingPunct="1">
              <a:buFont typeface="Arial" charset="0"/>
              <a:buNone/>
            </a:pPr>
            <a:r>
              <a:rPr lang="et-EE" altLang="et-EE" sz="2800" smtClean="0"/>
              <a:t>	  - mõlemil tuumarelvad</a:t>
            </a:r>
          </a:p>
        </p:txBody>
      </p:sp>
      <p:pic>
        <p:nvPicPr>
          <p:cNvPr id="22532" name="Pilt 6" descr="http://www.history-map.com/picture/000/pictures/India-China-and-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563" y="525463"/>
            <a:ext cx="4643437"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0367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ealkiri 1"/>
          <p:cNvSpPr>
            <a:spLocks noGrp="1"/>
          </p:cNvSpPr>
          <p:nvPr>
            <p:ph type="title"/>
          </p:nvPr>
        </p:nvSpPr>
        <p:spPr/>
        <p:txBody>
          <a:bodyPr/>
          <a:lstStyle/>
          <a:p>
            <a:pPr eaLnBrk="1" hangingPunct="1"/>
            <a:endParaRPr lang="et-EE" altLang="et-EE" smtClean="0"/>
          </a:p>
        </p:txBody>
      </p:sp>
      <p:sp>
        <p:nvSpPr>
          <p:cNvPr id="23555" name="Sisu kohatäide 2"/>
          <p:cNvSpPr>
            <a:spLocks noGrp="1"/>
          </p:cNvSpPr>
          <p:nvPr>
            <p:ph idx="1"/>
          </p:nvPr>
        </p:nvSpPr>
        <p:spPr>
          <a:xfrm>
            <a:off x="0" y="1600200"/>
            <a:ext cx="8686800" cy="4525963"/>
          </a:xfrm>
        </p:spPr>
        <p:txBody>
          <a:bodyPr>
            <a:normAutofit/>
          </a:bodyPr>
          <a:lstStyle/>
          <a:p>
            <a:pPr eaLnBrk="1" hangingPunct="1"/>
            <a:r>
              <a:rPr lang="et-EE" altLang="et-EE" b="1" dirty="0" smtClean="0"/>
              <a:t>nt Põhja-Korea</a:t>
            </a:r>
            <a:endParaRPr lang="et-EE" altLang="et-EE" sz="2800" dirty="0" smtClean="0"/>
          </a:p>
          <a:p>
            <a:pPr eaLnBrk="1" hangingPunct="1">
              <a:buFont typeface="Arial" charset="0"/>
              <a:buNone/>
            </a:pPr>
            <a:r>
              <a:rPr lang="et-EE" altLang="et-EE" sz="2800" dirty="0" smtClean="0"/>
              <a:t>	- 1950-1953 Korea sõda:</a:t>
            </a:r>
          </a:p>
          <a:p>
            <a:pPr eaLnBrk="1" hangingPunct="1">
              <a:buFont typeface="Arial" charset="0"/>
              <a:buNone/>
            </a:pPr>
            <a:r>
              <a:rPr lang="et-EE" altLang="et-EE" sz="2800" dirty="0" smtClean="0"/>
              <a:t>	  &gt; Korea Rahvademokraatlik Vabariik</a:t>
            </a:r>
          </a:p>
          <a:p>
            <a:pPr eaLnBrk="1" hangingPunct="1">
              <a:buFont typeface="Arial" charset="0"/>
              <a:buNone/>
            </a:pPr>
            <a:r>
              <a:rPr lang="et-EE" altLang="et-EE" sz="2800" dirty="0" smtClean="0"/>
              <a:t>	     + Korea Vabariik</a:t>
            </a:r>
          </a:p>
          <a:p>
            <a:pPr eaLnBrk="1" hangingPunct="1">
              <a:buFont typeface="Arial" charset="0"/>
              <a:buNone/>
            </a:pPr>
            <a:r>
              <a:rPr lang="et-EE" altLang="et-EE" sz="2800" dirty="0" smtClean="0"/>
              <a:t>	 - diktatuuririik:</a:t>
            </a:r>
          </a:p>
          <a:p>
            <a:pPr eaLnBrk="1" hangingPunct="1">
              <a:buFont typeface="Arial" charset="0"/>
              <a:buNone/>
            </a:pPr>
            <a:r>
              <a:rPr lang="et-EE" altLang="et-EE" sz="2800" dirty="0" smtClean="0"/>
              <a:t>	   </a:t>
            </a:r>
            <a:r>
              <a:rPr lang="et-EE" altLang="et-EE" sz="2800" dirty="0" err="1" smtClean="0"/>
              <a:t>Kim</a:t>
            </a:r>
            <a:r>
              <a:rPr lang="et-EE" altLang="et-EE" sz="2800" dirty="0" smtClean="0"/>
              <a:t> </a:t>
            </a:r>
            <a:r>
              <a:rPr lang="et-EE" altLang="et-EE" sz="2800" dirty="0" err="1" smtClean="0"/>
              <a:t>Il</a:t>
            </a:r>
            <a:r>
              <a:rPr lang="et-EE" altLang="et-EE" sz="2800" dirty="0" smtClean="0"/>
              <a:t> </a:t>
            </a:r>
            <a:r>
              <a:rPr lang="et-EE" altLang="et-EE" sz="2800" dirty="0" err="1" smtClean="0"/>
              <a:t>Sung</a:t>
            </a:r>
            <a:r>
              <a:rPr lang="et-EE" altLang="et-EE" sz="2800" dirty="0" smtClean="0"/>
              <a:t> &gt;</a:t>
            </a:r>
          </a:p>
          <a:p>
            <a:pPr eaLnBrk="1" hangingPunct="1">
              <a:buFont typeface="Arial" charset="0"/>
              <a:buNone/>
            </a:pPr>
            <a:r>
              <a:rPr lang="et-EE" altLang="et-EE" sz="2800" dirty="0" smtClean="0"/>
              <a:t>	   </a:t>
            </a:r>
            <a:r>
              <a:rPr lang="et-EE" altLang="et-EE" sz="2800" dirty="0" err="1" smtClean="0"/>
              <a:t>Kim</a:t>
            </a:r>
            <a:r>
              <a:rPr lang="et-EE" altLang="et-EE" sz="2800" dirty="0" smtClean="0"/>
              <a:t> </a:t>
            </a:r>
            <a:r>
              <a:rPr lang="et-EE" altLang="et-EE" sz="2800" dirty="0" err="1" smtClean="0"/>
              <a:t>Jong</a:t>
            </a:r>
            <a:r>
              <a:rPr lang="et-EE" altLang="et-EE" sz="2800" dirty="0" smtClean="0"/>
              <a:t> </a:t>
            </a:r>
            <a:r>
              <a:rPr lang="et-EE" altLang="et-EE" sz="2800" dirty="0" err="1" smtClean="0"/>
              <a:t>Il</a:t>
            </a:r>
            <a:r>
              <a:rPr lang="et-EE" altLang="et-EE" sz="2800" dirty="0" smtClean="0"/>
              <a:t> (1994-2011) &gt;</a:t>
            </a:r>
          </a:p>
          <a:p>
            <a:pPr eaLnBrk="1" hangingPunct="1">
              <a:buFont typeface="Arial" charset="0"/>
              <a:buNone/>
            </a:pPr>
            <a:r>
              <a:rPr lang="et-EE" altLang="et-EE" sz="2800" dirty="0" smtClean="0"/>
              <a:t>	   </a:t>
            </a:r>
            <a:r>
              <a:rPr lang="et-EE" altLang="et-EE" sz="2800" dirty="0" err="1" smtClean="0"/>
              <a:t>Kim</a:t>
            </a:r>
            <a:r>
              <a:rPr lang="et-EE" altLang="et-EE" sz="2800" dirty="0" smtClean="0"/>
              <a:t> </a:t>
            </a:r>
            <a:r>
              <a:rPr lang="et-EE" altLang="et-EE" sz="2800" dirty="0" err="1" smtClean="0"/>
              <a:t>Jong</a:t>
            </a:r>
            <a:r>
              <a:rPr lang="et-EE" altLang="et-EE" sz="2800" dirty="0" smtClean="0"/>
              <a:t> </a:t>
            </a:r>
            <a:r>
              <a:rPr lang="et-EE" altLang="et-EE" sz="2800" dirty="0" err="1" smtClean="0"/>
              <a:t>Un</a:t>
            </a:r>
            <a:r>
              <a:rPr lang="et-EE" altLang="et-EE" sz="2800" dirty="0" smtClean="0"/>
              <a:t> </a:t>
            </a:r>
          </a:p>
        </p:txBody>
      </p:sp>
      <p:pic>
        <p:nvPicPr>
          <p:cNvPr id="23556" name="Pilt 3" descr="http://3.bp.blogspot.com/-jh8iRWLbR94/TY9UmwiddQI/AAAAAAAAAIQ/RXTSjfiCmDg/s1600/164782_184154651611131_152497481443515_642072_2619753_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4005263"/>
            <a:ext cx="318135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lt 4" descr="http://www.travelchinaguide.com/images/map/asia/asia-ma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5963" y="84138"/>
            <a:ext cx="3168650"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6180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ealkiri 1"/>
          <p:cNvSpPr>
            <a:spLocks noGrp="1"/>
          </p:cNvSpPr>
          <p:nvPr>
            <p:ph type="title"/>
          </p:nvPr>
        </p:nvSpPr>
        <p:spPr>
          <a:xfrm>
            <a:off x="395288" y="981075"/>
            <a:ext cx="8229600" cy="1143000"/>
          </a:xfrm>
        </p:spPr>
        <p:txBody>
          <a:bodyPr>
            <a:normAutofit/>
          </a:bodyPr>
          <a:lstStyle/>
          <a:p>
            <a:pPr algn="l"/>
            <a:r>
              <a:rPr lang="et-EE" altLang="et-EE" sz="3200" dirty="0" err="1" smtClean="0"/>
              <a:t>Kim</a:t>
            </a:r>
            <a:r>
              <a:rPr lang="et-EE" altLang="et-EE" sz="3200" dirty="0" smtClean="0"/>
              <a:t> </a:t>
            </a:r>
            <a:r>
              <a:rPr lang="et-EE" altLang="et-EE" sz="3200" dirty="0" err="1" smtClean="0"/>
              <a:t>Il</a:t>
            </a:r>
            <a:r>
              <a:rPr lang="et-EE" altLang="et-EE" sz="3200" dirty="0" smtClean="0"/>
              <a:t> </a:t>
            </a:r>
            <a:r>
              <a:rPr lang="et-EE" altLang="et-EE" sz="3200" dirty="0" err="1" smtClean="0"/>
              <a:t>Sung</a:t>
            </a:r>
            <a:r>
              <a:rPr lang="et-EE" altLang="et-EE" sz="3200" dirty="0" smtClean="0"/>
              <a:t/>
            </a:r>
            <a:br>
              <a:rPr lang="et-EE" altLang="et-EE" sz="3200" dirty="0" smtClean="0"/>
            </a:br>
            <a:r>
              <a:rPr lang="et-EE" altLang="et-EE" sz="1100" dirty="0" smtClean="0">
                <a:hlinkClick r:id="rId2"/>
              </a:rPr>
              <a:t>http://www.youtube.com/watch?v=0kmxTy5L7Rc</a:t>
            </a:r>
            <a:r>
              <a:rPr lang="et-EE" altLang="et-EE" sz="1100" dirty="0" smtClean="0"/>
              <a:t> </a:t>
            </a:r>
            <a:br>
              <a:rPr lang="et-EE" altLang="et-EE" sz="1100" dirty="0" smtClean="0"/>
            </a:br>
            <a:r>
              <a:rPr lang="et-EE" altLang="et-EE" sz="1100" dirty="0" smtClean="0">
                <a:hlinkClick r:id="rId3"/>
              </a:rPr>
              <a:t>http://www.youtube.com/watch?v=pSWN6Qj98Iw</a:t>
            </a:r>
            <a:r>
              <a:rPr lang="et-EE" altLang="et-EE" sz="1100" dirty="0" smtClean="0"/>
              <a:t> </a:t>
            </a:r>
          </a:p>
        </p:txBody>
      </p:sp>
      <p:pic>
        <p:nvPicPr>
          <p:cNvPr id="24579" name="Picture 2" descr="http://north-korea.narod.ru/kimilsung.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71550" y="2349500"/>
            <a:ext cx="3273425" cy="4319588"/>
          </a:xfrm>
          <a:noFill/>
        </p:spPr>
      </p:pic>
      <p:pic>
        <p:nvPicPr>
          <p:cNvPr id="24580" name="Picture 5" descr="DNKF000002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538" y="3860800"/>
            <a:ext cx="446246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descr="http://farm8.staticflickr.com/7035/6526581731_b3d4fd6bcb_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3763" y="404813"/>
            <a:ext cx="4440237"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420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ealkiri 1"/>
          <p:cNvSpPr>
            <a:spLocks noGrp="1"/>
          </p:cNvSpPr>
          <p:nvPr>
            <p:ph type="title"/>
          </p:nvPr>
        </p:nvSpPr>
        <p:spPr/>
        <p:txBody>
          <a:bodyPr/>
          <a:lstStyle/>
          <a:p>
            <a:r>
              <a:rPr lang="et-EE" altLang="et-EE" sz="4000" smtClean="0"/>
              <a:t>Kim Il Sung </a:t>
            </a:r>
            <a:r>
              <a:rPr lang="et-EE" altLang="et-EE" sz="2000" smtClean="0"/>
              <a:t>&gt;</a:t>
            </a:r>
            <a:r>
              <a:rPr lang="et-EE" altLang="et-EE" sz="4000" smtClean="0"/>
              <a:t> Kim Jong Il </a:t>
            </a:r>
            <a:r>
              <a:rPr lang="et-EE" altLang="et-EE" sz="2000" smtClean="0"/>
              <a:t>&gt;</a:t>
            </a:r>
            <a:r>
              <a:rPr lang="et-EE" altLang="et-EE" sz="4000" smtClean="0"/>
              <a:t> Kim Jong Un</a:t>
            </a:r>
          </a:p>
        </p:txBody>
      </p:sp>
      <p:pic>
        <p:nvPicPr>
          <p:cNvPr id="25603" name="Picture 2" descr="http://img392.imageshack.us/img392/2021/kimjongilnarrowweb300x4vx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341438"/>
            <a:ext cx="3673475"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940425" y="3644900"/>
            <a:ext cx="2525713" cy="2949575"/>
          </a:xfrm>
          <a:noFill/>
        </p:spPr>
      </p:pic>
      <p:pic>
        <p:nvPicPr>
          <p:cNvPr id="25605" name="Picture 7" descr="kim-jong-il-smi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1268413"/>
            <a:ext cx="2490788"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539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t-EE" altLang="et-EE" smtClean="0"/>
          </a:p>
        </p:txBody>
      </p:sp>
      <p:sp>
        <p:nvSpPr>
          <p:cNvPr id="26627" name="Rectangle 3"/>
          <p:cNvSpPr>
            <a:spLocks noGrp="1" noChangeArrowheads="1"/>
          </p:cNvSpPr>
          <p:nvPr>
            <p:ph type="body" idx="1"/>
          </p:nvPr>
        </p:nvSpPr>
        <p:spPr>
          <a:xfrm>
            <a:off x="457200" y="1052513"/>
            <a:ext cx="8229600" cy="5073650"/>
          </a:xfrm>
        </p:spPr>
        <p:txBody>
          <a:bodyPr>
            <a:normAutofit lnSpcReduction="10000"/>
          </a:bodyPr>
          <a:lstStyle/>
          <a:p>
            <a:pPr eaLnBrk="1" hangingPunct="1"/>
            <a:r>
              <a:rPr lang="et-EE" altLang="et-EE" b="1" smtClean="0"/>
              <a:t>nt Hiina</a:t>
            </a:r>
          </a:p>
          <a:p>
            <a:pPr eaLnBrk="1" hangingPunct="1">
              <a:buFont typeface="Arial" charset="0"/>
              <a:buNone/>
            </a:pPr>
            <a:r>
              <a:rPr lang="et-EE" altLang="et-EE" sz="2800" smtClean="0"/>
              <a:t>	- 1949 tekkis Hiina Rahvademokraatlik Vabariik</a:t>
            </a:r>
          </a:p>
          <a:p>
            <a:pPr eaLnBrk="1" hangingPunct="1">
              <a:buFont typeface="Arial" charset="0"/>
              <a:buNone/>
            </a:pPr>
            <a:r>
              <a:rPr lang="et-EE" altLang="et-EE" sz="2800" smtClean="0"/>
              <a:t>	  Hiina Vabariik (st </a:t>
            </a:r>
            <a:r>
              <a:rPr lang="et-EE" altLang="et-EE" sz="2800" b="1" smtClean="0"/>
              <a:t>Taiwani</a:t>
            </a:r>
            <a:r>
              <a:rPr lang="et-EE" altLang="et-EE" sz="2800" smtClean="0"/>
              <a:t> saar + väikesaared)</a:t>
            </a:r>
          </a:p>
          <a:p>
            <a:pPr eaLnBrk="1" hangingPunct="1">
              <a:buFont typeface="Arial" charset="0"/>
              <a:buNone/>
            </a:pPr>
            <a:r>
              <a:rPr lang="et-EE" altLang="et-EE" sz="2800" smtClean="0"/>
              <a:t>                </a:t>
            </a:r>
          </a:p>
          <a:p>
            <a:pPr eaLnBrk="1" hangingPunct="1">
              <a:buFont typeface="Arial" charset="0"/>
              <a:buNone/>
            </a:pPr>
            <a:r>
              <a:rPr lang="et-EE" altLang="et-EE" sz="2800" smtClean="0"/>
              <a:t>			</a:t>
            </a:r>
          </a:p>
          <a:p>
            <a:pPr eaLnBrk="1" hangingPunct="1">
              <a:buFont typeface="Arial" charset="0"/>
              <a:buNone/>
            </a:pPr>
            <a:r>
              <a:rPr lang="et-EE" altLang="et-EE" sz="2800" smtClean="0"/>
              <a:t>               &lt;Mao Zedong</a:t>
            </a:r>
          </a:p>
          <a:p>
            <a:pPr eaLnBrk="1" hangingPunct="1">
              <a:buFont typeface="Arial" charset="0"/>
              <a:buNone/>
            </a:pPr>
            <a:endParaRPr lang="et-EE" altLang="et-EE" sz="2800" smtClean="0"/>
          </a:p>
          <a:p>
            <a:pPr eaLnBrk="1" hangingPunct="1">
              <a:buFont typeface="Arial" charset="0"/>
              <a:buNone/>
            </a:pPr>
            <a:r>
              <a:rPr lang="et-EE" altLang="et-EE" smtClean="0"/>
              <a:t>	</a:t>
            </a:r>
          </a:p>
          <a:p>
            <a:pPr eaLnBrk="1" hangingPunct="1">
              <a:buFont typeface="Arial" charset="0"/>
              <a:buNone/>
            </a:pPr>
            <a:endParaRPr lang="et-EE" altLang="et-EE" smtClean="0"/>
          </a:p>
          <a:p>
            <a:pPr eaLnBrk="1" hangingPunct="1">
              <a:buFont typeface="Arial" charset="0"/>
              <a:buNone/>
            </a:pPr>
            <a:r>
              <a:rPr lang="et-EE" altLang="et-EE" smtClean="0"/>
              <a:t>	 </a:t>
            </a:r>
          </a:p>
        </p:txBody>
      </p:sp>
      <p:pic>
        <p:nvPicPr>
          <p:cNvPr id="26628" name="Pilt 3" descr="http://ts3.mm.bing.net/th?id=I.4801473567983058&amp;pid=1.9">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4868863"/>
            <a:ext cx="2641600"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lt 4" descr="http://ts1.mm.bing.net/th?id=I.5020392326956860&amp;pid=1.9">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868863"/>
            <a:ext cx="26638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http://ts3.mm.bing.net/th?id=I.4627870998137062&amp;pid=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3429000"/>
            <a:ext cx="33909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lt 6" descr="http://ts1.mm.bing.net/th?id=H.4781420377671264&amp;pid=1.9">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2708275"/>
            <a:ext cx="15843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412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ealkiri 1"/>
          <p:cNvSpPr>
            <a:spLocks noGrp="1"/>
          </p:cNvSpPr>
          <p:nvPr>
            <p:ph type="title"/>
          </p:nvPr>
        </p:nvSpPr>
        <p:spPr/>
        <p:txBody>
          <a:bodyPr>
            <a:normAutofit/>
          </a:bodyPr>
          <a:lstStyle/>
          <a:p>
            <a:pPr algn="r"/>
            <a:r>
              <a:rPr lang="et-EE" altLang="et-EE" dirty="0" smtClean="0"/>
              <a:t>Taevase Rahu väljak, 1989</a:t>
            </a:r>
            <a:br>
              <a:rPr lang="et-EE" altLang="et-EE" dirty="0" smtClean="0"/>
            </a:br>
            <a:r>
              <a:rPr lang="et-EE" altLang="et-EE" sz="1200" dirty="0" smtClean="0">
                <a:hlinkClick r:id="rId2"/>
              </a:rPr>
              <a:t>http://www.youtube.com/watch?v=qq8zFLIftGk</a:t>
            </a:r>
            <a:r>
              <a:rPr lang="et-EE" altLang="et-EE" sz="1200" dirty="0" smtClean="0"/>
              <a:t> </a:t>
            </a:r>
          </a:p>
        </p:txBody>
      </p:sp>
      <p:pic>
        <p:nvPicPr>
          <p:cNvPr id="27651" name="Picture 4" descr="Tianasqua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412875"/>
            <a:ext cx="8242300" cy="5445125"/>
          </a:xfrm>
          <a:noFill/>
        </p:spPr>
      </p:pic>
    </p:spTree>
    <p:extLst>
      <p:ext uri="{BB962C8B-B14F-4D97-AF65-F5344CB8AC3E}">
        <p14:creationId xmlns:p14="http://schemas.microsoft.com/office/powerpoint/2010/main" val="3889523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57200" y="0"/>
            <a:ext cx="8229600" cy="620688"/>
          </a:xfrm>
        </p:spPr>
        <p:txBody>
          <a:bodyPr>
            <a:noAutofit/>
          </a:bodyPr>
          <a:lstStyle/>
          <a:p>
            <a:pPr algn="r"/>
            <a:r>
              <a:rPr lang="et-EE" sz="500" dirty="0" smtClean="0">
                <a:hlinkClick r:id="rId2"/>
              </a:rPr>
              <a:t>http://wn.com/Tank_Man#/videos</a:t>
            </a:r>
            <a:r>
              <a:rPr lang="et-EE" sz="500" dirty="0" smtClean="0"/>
              <a:t> </a:t>
            </a:r>
            <a:endParaRPr lang="et-EE" sz="500" dirty="0"/>
          </a:p>
        </p:txBody>
      </p:sp>
      <p:pic>
        <p:nvPicPr>
          <p:cNvPr id="4" name="Picture 2" descr="File:Tank Man Long Shot by Stuart Franklin.jpg">
            <a:hlinkClick r:id="rId3"/>
          </p:cNvPr>
          <p:cNvPicPr>
            <a:picLocks noGrp="1" noChangeAspect="1" noChangeArrowheads="1"/>
          </p:cNvPicPr>
          <p:nvPr>
            <p:ph idx="1"/>
          </p:nvPr>
        </p:nvPicPr>
        <p:blipFill>
          <a:blip r:embed="rId4" cstate="print"/>
          <a:srcRect/>
          <a:stretch>
            <a:fillRect/>
          </a:stretch>
        </p:blipFill>
        <p:spPr bwMode="auto">
          <a:xfrm>
            <a:off x="248047" y="620688"/>
            <a:ext cx="8719360" cy="6223443"/>
          </a:xfrm>
          <a:prstGeom prst="rect">
            <a:avLst/>
          </a:prstGeom>
          <a:noFill/>
        </p:spPr>
      </p:pic>
    </p:spTree>
    <p:extLst>
      <p:ext uri="{BB962C8B-B14F-4D97-AF65-F5344CB8AC3E}">
        <p14:creationId xmlns:p14="http://schemas.microsoft.com/office/powerpoint/2010/main" val="3724656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l" eaLnBrk="1" hangingPunct="1"/>
            <a:r>
              <a:rPr lang="et-EE" altLang="et-EE" b="1" smtClean="0">
                <a:solidFill>
                  <a:srgbClr val="00B0F0"/>
                </a:solidFill>
              </a:rPr>
              <a:t>Genotsiid 20. sajandil</a:t>
            </a:r>
            <a:endParaRPr lang="en-US" altLang="et-EE" b="1" smtClean="0">
              <a:solidFill>
                <a:srgbClr val="00B0F0"/>
              </a:solidFill>
            </a:endParaRPr>
          </a:p>
        </p:txBody>
      </p:sp>
      <p:sp>
        <p:nvSpPr>
          <p:cNvPr id="5123" name="Rectangle 3"/>
          <p:cNvSpPr>
            <a:spLocks noGrp="1" noChangeArrowheads="1"/>
          </p:cNvSpPr>
          <p:nvPr>
            <p:ph type="body" idx="1"/>
          </p:nvPr>
        </p:nvSpPr>
        <p:spPr>
          <a:xfrm>
            <a:off x="179388" y="1196975"/>
            <a:ext cx="8964612" cy="5472113"/>
          </a:xfrm>
        </p:spPr>
        <p:txBody>
          <a:bodyPr>
            <a:normAutofit lnSpcReduction="10000"/>
          </a:bodyPr>
          <a:lstStyle/>
          <a:p>
            <a:pPr eaLnBrk="1" hangingPunct="1">
              <a:buFont typeface="Arial" charset="0"/>
              <a:buChar char="•"/>
              <a:defRPr/>
            </a:pPr>
            <a:r>
              <a:rPr lang="et-EE" sz="2800" b="1" dirty="0" smtClean="0">
                <a:solidFill>
                  <a:schemeClr val="tx1">
                    <a:lumMod val="85000"/>
                    <a:lumOff val="15000"/>
                  </a:schemeClr>
                </a:solidFill>
              </a:rPr>
              <a:t>genotsiid</a:t>
            </a:r>
            <a:r>
              <a:rPr lang="et-EE" sz="2800" dirty="0" smtClean="0">
                <a:solidFill>
                  <a:schemeClr val="tx1">
                    <a:lumMod val="85000"/>
                    <a:lumOff val="15000"/>
                  </a:schemeClr>
                </a:solidFill>
              </a:rPr>
              <a:t> = </a:t>
            </a:r>
            <a:r>
              <a:rPr lang="et-EE" sz="2800" dirty="0" err="1" smtClean="0">
                <a:solidFill>
                  <a:schemeClr val="tx1">
                    <a:lumMod val="85000"/>
                    <a:lumOff val="15000"/>
                  </a:schemeClr>
                </a:solidFill>
              </a:rPr>
              <a:t>genos</a:t>
            </a:r>
            <a:r>
              <a:rPr lang="et-EE" sz="2800" dirty="0" smtClean="0">
                <a:solidFill>
                  <a:schemeClr val="tx1">
                    <a:lumMod val="85000"/>
                    <a:lumOff val="15000"/>
                  </a:schemeClr>
                </a:solidFill>
              </a:rPr>
              <a:t> (kr ‘rass’) + </a:t>
            </a:r>
            <a:r>
              <a:rPr lang="et-EE" sz="2800" dirty="0" err="1" smtClean="0">
                <a:solidFill>
                  <a:schemeClr val="tx1">
                    <a:lumMod val="85000"/>
                    <a:lumOff val="15000"/>
                  </a:schemeClr>
                </a:solidFill>
              </a:rPr>
              <a:t>cide</a:t>
            </a:r>
            <a:r>
              <a:rPr lang="et-EE" sz="2800" dirty="0" smtClean="0">
                <a:solidFill>
                  <a:schemeClr val="tx1">
                    <a:lumMod val="85000"/>
                    <a:lumOff val="15000"/>
                  </a:schemeClr>
                </a:solidFill>
              </a:rPr>
              <a:t> (</a:t>
            </a:r>
            <a:r>
              <a:rPr lang="et-EE" sz="2800" dirty="0" err="1" smtClean="0">
                <a:solidFill>
                  <a:schemeClr val="tx1">
                    <a:lumMod val="85000"/>
                    <a:lumOff val="15000"/>
                  </a:schemeClr>
                </a:solidFill>
              </a:rPr>
              <a:t>ld</a:t>
            </a:r>
            <a:r>
              <a:rPr lang="et-EE" sz="2800" dirty="0" smtClean="0">
                <a:solidFill>
                  <a:schemeClr val="tx1">
                    <a:lumMod val="85000"/>
                    <a:lumOff val="15000"/>
                  </a:schemeClr>
                </a:solidFill>
              </a:rPr>
              <a:t> ‘tapmine’) </a:t>
            </a:r>
          </a:p>
          <a:p>
            <a:pPr eaLnBrk="1" hangingPunct="1">
              <a:buFont typeface="Arial" charset="0"/>
              <a:buNone/>
              <a:defRPr/>
            </a:pPr>
            <a:r>
              <a:rPr lang="et-EE" sz="2800" dirty="0" smtClean="0">
                <a:solidFill>
                  <a:schemeClr val="tx1">
                    <a:lumMod val="85000"/>
                    <a:lumOff val="15000"/>
                  </a:schemeClr>
                </a:solidFill>
              </a:rPr>
              <a:t>	- termini autor: poolakas </a:t>
            </a:r>
            <a:r>
              <a:rPr lang="et-EE" sz="2800" dirty="0" err="1" smtClean="0"/>
              <a:t>Raphael</a:t>
            </a:r>
            <a:r>
              <a:rPr lang="et-EE" sz="2800" dirty="0" smtClean="0"/>
              <a:t> </a:t>
            </a:r>
            <a:r>
              <a:rPr lang="et-EE" sz="2800" dirty="0" err="1" smtClean="0"/>
              <a:t>Lemkin</a:t>
            </a:r>
            <a:r>
              <a:rPr lang="et-EE" sz="2800" dirty="0" smtClean="0"/>
              <a:t>, 1941</a:t>
            </a:r>
            <a:endParaRPr lang="et-EE" sz="2800" dirty="0" smtClean="0">
              <a:solidFill>
                <a:schemeClr val="tx1">
                  <a:lumMod val="85000"/>
                  <a:lumOff val="15000"/>
                </a:schemeClr>
              </a:solidFill>
            </a:endParaRPr>
          </a:p>
          <a:p>
            <a:pPr eaLnBrk="1" hangingPunct="1">
              <a:buFont typeface="Arial" charset="0"/>
              <a:buChar char="•"/>
              <a:defRPr/>
            </a:pPr>
            <a:r>
              <a:rPr lang="et-EE" sz="2800" b="1" dirty="0" smtClean="0">
                <a:solidFill>
                  <a:schemeClr val="tx1">
                    <a:lumMod val="85000"/>
                    <a:lumOff val="15000"/>
                  </a:schemeClr>
                </a:solidFill>
              </a:rPr>
              <a:t>näiteid 20. sajandist</a:t>
            </a:r>
            <a:r>
              <a:rPr lang="et-EE" sz="2800" dirty="0" smtClean="0">
                <a:solidFill>
                  <a:schemeClr val="tx1">
                    <a:lumMod val="85000"/>
                    <a:lumOff val="15000"/>
                  </a:schemeClr>
                </a:solidFill>
              </a:rPr>
              <a:t>:</a:t>
            </a:r>
          </a:p>
          <a:p>
            <a:pPr eaLnBrk="1" hangingPunct="1">
              <a:buFontTx/>
              <a:buNone/>
              <a:defRPr/>
            </a:pPr>
            <a:r>
              <a:rPr lang="et-EE" sz="2800" dirty="0" smtClean="0">
                <a:solidFill>
                  <a:schemeClr val="tx1">
                    <a:lumMod val="85000"/>
                    <a:lumOff val="15000"/>
                  </a:schemeClr>
                </a:solidFill>
              </a:rPr>
              <a:t>	 - Stalini režiim </a:t>
            </a:r>
            <a:r>
              <a:rPr lang="et-EE" sz="2400" dirty="0" smtClean="0">
                <a:solidFill>
                  <a:schemeClr val="tx1">
                    <a:lumMod val="85000"/>
                    <a:lumOff val="15000"/>
                  </a:schemeClr>
                </a:solidFill>
              </a:rPr>
              <a:t>(1932-1933)</a:t>
            </a:r>
            <a:r>
              <a:rPr lang="et-EE" sz="2800" dirty="0" smtClean="0">
                <a:solidFill>
                  <a:schemeClr val="tx1">
                    <a:lumMod val="85000"/>
                    <a:lumOff val="15000"/>
                  </a:schemeClr>
                </a:solidFill>
              </a:rPr>
              <a:t>			7 000 </a:t>
            </a:r>
            <a:r>
              <a:rPr lang="et-EE" sz="2800" dirty="0" err="1" smtClean="0">
                <a:solidFill>
                  <a:schemeClr val="tx1">
                    <a:lumMod val="85000"/>
                    <a:lumOff val="15000"/>
                  </a:schemeClr>
                </a:solidFill>
              </a:rPr>
              <a:t>000</a:t>
            </a:r>
            <a:endParaRPr lang="et-EE" sz="2800" dirty="0" smtClean="0">
              <a:solidFill>
                <a:schemeClr val="tx1">
                  <a:lumMod val="85000"/>
                  <a:lumOff val="15000"/>
                </a:schemeClr>
              </a:solidFill>
            </a:endParaRPr>
          </a:p>
          <a:p>
            <a:pPr eaLnBrk="1" hangingPunct="1">
              <a:buFontTx/>
              <a:buNone/>
              <a:defRPr/>
            </a:pPr>
            <a:r>
              <a:rPr lang="et-EE" sz="2800" dirty="0" smtClean="0">
                <a:solidFill>
                  <a:schemeClr val="tx1">
                    <a:lumMod val="85000"/>
                    <a:lumOff val="15000"/>
                  </a:schemeClr>
                </a:solidFill>
              </a:rPr>
              <a:t>	 - natsirežiim </a:t>
            </a:r>
            <a:r>
              <a:rPr lang="et-EE" sz="2400" dirty="0" smtClean="0">
                <a:solidFill>
                  <a:schemeClr val="tx1">
                    <a:lumMod val="85000"/>
                    <a:lumOff val="15000"/>
                  </a:schemeClr>
                </a:solidFill>
              </a:rPr>
              <a:t>(1938-1945)</a:t>
            </a:r>
            <a:r>
              <a:rPr lang="et-EE" sz="2800" dirty="0" smtClean="0">
                <a:solidFill>
                  <a:schemeClr val="tx1">
                    <a:lumMod val="85000"/>
                    <a:lumOff val="15000"/>
                  </a:schemeClr>
                </a:solidFill>
              </a:rPr>
              <a:t>		 	6 000 </a:t>
            </a:r>
            <a:r>
              <a:rPr lang="et-EE" sz="2800" dirty="0" err="1" smtClean="0">
                <a:solidFill>
                  <a:schemeClr val="tx1">
                    <a:lumMod val="85000"/>
                    <a:lumOff val="15000"/>
                  </a:schemeClr>
                </a:solidFill>
              </a:rPr>
              <a:t>000</a:t>
            </a:r>
            <a:endParaRPr lang="et-EE" sz="2800" dirty="0" smtClean="0">
              <a:solidFill>
                <a:schemeClr val="tx1">
                  <a:lumMod val="85000"/>
                  <a:lumOff val="15000"/>
                </a:schemeClr>
              </a:solidFill>
            </a:endParaRPr>
          </a:p>
          <a:p>
            <a:pPr eaLnBrk="1" hangingPunct="1">
              <a:buFontTx/>
              <a:buNone/>
              <a:defRPr/>
            </a:pPr>
            <a:r>
              <a:rPr lang="et-EE" sz="2800" dirty="0" smtClean="0">
                <a:solidFill>
                  <a:schemeClr val="tx1">
                    <a:lumMod val="85000"/>
                    <a:lumOff val="15000"/>
                  </a:schemeClr>
                </a:solidFill>
              </a:rPr>
              <a:t>	 - </a:t>
            </a:r>
            <a:r>
              <a:rPr lang="et-EE" sz="2800" dirty="0" err="1" smtClean="0">
                <a:solidFill>
                  <a:schemeClr val="tx1">
                    <a:lumMod val="85000"/>
                    <a:lumOff val="15000"/>
                  </a:schemeClr>
                </a:solidFill>
              </a:rPr>
              <a:t>Pol</a:t>
            </a:r>
            <a:r>
              <a:rPr lang="et-EE" sz="2800" dirty="0" smtClean="0">
                <a:solidFill>
                  <a:schemeClr val="tx1">
                    <a:lumMod val="85000"/>
                    <a:lumOff val="15000"/>
                  </a:schemeClr>
                </a:solidFill>
              </a:rPr>
              <a:t> </a:t>
            </a:r>
            <a:r>
              <a:rPr lang="et-EE" sz="2800" dirty="0" err="1" smtClean="0">
                <a:solidFill>
                  <a:schemeClr val="tx1">
                    <a:lumMod val="85000"/>
                    <a:lumOff val="15000"/>
                  </a:schemeClr>
                </a:solidFill>
              </a:rPr>
              <a:t>Pothi</a:t>
            </a:r>
            <a:r>
              <a:rPr lang="et-EE" sz="2800" dirty="0" smtClean="0">
                <a:solidFill>
                  <a:schemeClr val="tx1">
                    <a:lumMod val="85000"/>
                    <a:lumOff val="15000"/>
                  </a:schemeClr>
                </a:solidFill>
              </a:rPr>
              <a:t> režiim Kambodžas </a:t>
            </a:r>
            <a:r>
              <a:rPr lang="et-EE" sz="2400" dirty="0" smtClean="0">
                <a:solidFill>
                  <a:schemeClr val="tx1">
                    <a:lumMod val="85000"/>
                    <a:lumOff val="15000"/>
                  </a:schemeClr>
                </a:solidFill>
              </a:rPr>
              <a:t>(1975-1979) 	</a:t>
            </a:r>
            <a:r>
              <a:rPr lang="et-EE" sz="2800" dirty="0" smtClean="0">
                <a:solidFill>
                  <a:schemeClr val="tx1">
                    <a:lumMod val="85000"/>
                    <a:lumOff val="15000"/>
                  </a:schemeClr>
                </a:solidFill>
              </a:rPr>
              <a:t>2 000 </a:t>
            </a:r>
            <a:r>
              <a:rPr lang="et-EE" sz="2800" dirty="0" err="1" smtClean="0">
                <a:solidFill>
                  <a:schemeClr val="tx1">
                    <a:lumMod val="85000"/>
                    <a:lumOff val="15000"/>
                  </a:schemeClr>
                </a:solidFill>
              </a:rPr>
              <a:t>000</a:t>
            </a:r>
            <a:endParaRPr lang="et-EE" sz="2800" dirty="0" smtClean="0">
              <a:solidFill>
                <a:schemeClr val="tx1">
                  <a:lumMod val="85000"/>
                  <a:lumOff val="15000"/>
                </a:schemeClr>
              </a:solidFill>
            </a:endParaRPr>
          </a:p>
          <a:p>
            <a:pPr eaLnBrk="1" hangingPunct="1">
              <a:buFontTx/>
              <a:buNone/>
              <a:defRPr/>
            </a:pPr>
            <a:r>
              <a:rPr lang="et-EE" sz="2800" dirty="0" smtClean="0">
                <a:solidFill>
                  <a:schemeClr val="tx1">
                    <a:lumMod val="85000"/>
                    <a:lumOff val="15000"/>
                  </a:schemeClr>
                </a:solidFill>
              </a:rPr>
              <a:t>	 - genotsiid Armeenias </a:t>
            </a:r>
            <a:r>
              <a:rPr lang="et-EE" sz="2400" dirty="0" smtClean="0">
                <a:solidFill>
                  <a:schemeClr val="tx1">
                    <a:lumMod val="85000"/>
                    <a:lumOff val="15000"/>
                  </a:schemeClr>
                </a:solidFill>
              </a:rPr>
              <a:t>(1915-1918) 		</a:t>
            </a:r>
            <a:r>
              <a:rPr lang="et-EE" sz="2800" dirty="0" smtClean="0">
                <a:solidFill>
                  <a:schemeClr val="tx1">
                    <a:lumMod val="85000"/>
                    <a:lumOff val="15000"/>
                  </a:schemeClr>
                </a:solidFill>
              </a:rPr>
              <a:t>1 500 000 </a:t>
            </a:r>
          </a:p>
          <a:p>
            <a:pPr eaLnBrk="1" hangingPunct="1">
              <a:buFontTx/>
              <a:buNone/>
              <a:defRPr/>
            </a:pPr>
            <a:r>
              <a:rPr lang="et-EE" sz="2800" dirty="0" smtClean="0">
                <a:solidFill>
                  <a:schemeClr val="tx1">
                    <a:lumMod val="85000"/>
                    <a:lumOff val="15000"/>
                  </a:schemeClr>
                </a:solidFill>
              </a:rPr>
              <a:t>	 - Rwanda </a:t>
            </a:r>
            <a:r>
              <a:rPr lang="et-EE" sz="2400" dirty="0" smtClean="0">
                <a:solidFill>
                  <a:schemeClr val="tx1">
                    <a:lumMod val="85000"/>
                    <a:lumOff val="15000"/>
                  </a:schemeClr>
                </a:solidFill>
              </a:rPr>
              <a:t>(19</a:t>
            </a:r>
            <a:r>
              <a:rPr lang="et-EE" sz="2400" b="1" dirty="0" smtClean="0">
                <a:solidFill>
                  <a:schemeClr val="tx1">
                    <a:lumMod val="85000"/>
                    <a:lumOff val="15000"/>
                  </a:schemeClr>
                </a:solidFill>
              </a:rPr>
              <a:t>9</a:t>
            </a:r>
            <a:r>
              <a:rPr lang="et-EE" sz="2400" dirty="0" smtClean="0">
                <a:solidFill>
                  <a:schemeClr val="tx1">
                    <a:lumMod val="85000"/>
                    <a:lumOff val="15000"/>
                  </a:schemeClr>
                </a:solidFill>
              </a:rPr>
              <a:t>4) 					</a:t>
            </a:r>
            <a:r>
              <a:rPr lang="et-EE" sz="2800" dirty="0" smtClean="0">
                <a:solidFill>
                  <a:schemeClr val="tx1">
                    <a:lumMod val="85000"/>
                    <a:lumOff val="15000"/>
                  </a:schemeClr>
                </a:solidFill>
              </a:rPr>
              <a:t>1 000 </a:t>
            </a:r>
            <a:r>
              <a:rPr lang="et-EE" sz="2800" dirty="0" err="1" smtClean="0">
                <a:solidFill>
                  <a:schemeClr val="tx1">
                    <a:lumMod val="85000"/>
                    <a:lumOff val="15000"/>
                  </a:schemeClr>
                </a:solidFill>
              </a:rPr>
              <a:t>000</a:t>
            </a:r>
            <a:endParaRPr lang="et-EE" sz="2800" dirty="0" smtClean="0">
              <a:solidFill>
                <a:schemeClr val="tx1">
                  <a:lumMod val="85000"/>
                  <a:lumOff val="15000"/>
                </a:schemeClr>
              </a:solidFill>
            </a:endParaRPr>
          </a:p>
          <a:p>
            <a:pPr eaLnBrk="1" hangingPunct="1">
              <a:buFontTx/>
              <a:buNone/>
              <a:defRPr/>
            </a:pPr>
            <a:r>
              <a:rPr lang="et-EE" sz="2800" dirty="0" smtClean="0">
                <a:solidFill>
                  <a:schemeClr val="tx1">
                    <a:lumMod val="85000"/>
                    <a:lumOff val="15000"/>
                  </a:schemeClr>
                </a:solidFill>
              </a:rPr>
              <a:t>	 - Bosnia-Hertsegovina </a:t>
            </a:r>
            <a:r>
              <a:rPr lang="et-EE" sz="2400" dirty="0" smtClean="0">
                <a:solidFill>
                  <a:schemeClr val="tx1">
                    <a:lumMod val="85000"/>
                    <a:lumOff val="15000"/>
                  </a:schemeClr>
                </a:solidFill>
              </a:rPr>
              <a:t>(19</a:t>
            </a:r>
            <a:r>
              <a:rPr lang="et-EE" sz="2400" b="1" dirty="0" smtClean="0">
                <a:solidFill>
                  <a:schemeClr val="tx1">
                    <a:lumMod val="85000"/>
                    <a:lumOff val="15000"/>
                  </a:schemeClr>
                </a:solidFill>
              </a:rPr>
              <a:t>9</a:t>
            </a:r>
            <a:r>
              <a:rPr lang="et-EE" sz="2400" dirty="0" smtClean="0">
                <a:solidFill>
                  <a:schemeClr val="tx1">
                    <a:lumMod val="85000"/>
                    <a:lumOff val="15000"/>
                  </a:schemeClr>
                </a:solidFill>
              </a:rPr>
              <a:t>2-19</a:t>
            </a:r>
            <a:r>
              <a:rPr lang="et-EE" sz="2400" b="1" dirty="0" smtClean="0">
                <a:solidFill>
                  <a:schemeClr val="tx1">
                    <a:lumMod val="85000"/>
                    <a:lumOff val="15000"/>
                  </a:schemeClr>
                </a:solidFill>
              </a:rPr>
              <a:t>9</a:t>
            </a:r>
            <a:r>
              <a:rPr lang="et-EE" sz="2400" dirty="0" smtClean="0">
                <a:solidFill>
                  <a:schemeClr val="tx1">
                    <a:lumMod val="85000"/>
                    <a:lumOff val="15000"/>
                  </a:schemeClr>
                </a:solidFill>
              </a:rPr>
              <a:t>5) 		    </a:t>
            </a:r>
            <a:r>
              <a:rPr lang="et-EE" sz="2800" dirty="0" smtClean="0">
                <a:solidFill>
                  <a:schemeClr val="tx1">
                    <a:lumMod val="85000"/>
                    <a:lumOff val="15000"/>
                  </a:schemeClr>
                </a:solidFill>
              </a:rPr>
              <a:t>200 000</a:t>
            </a:r>
          </a:p>
          <a:p>
            <a:pPr eaLnBrk="1" hangingPunct="1">
              <a:buFontTx/>
              <a:buNone/>
              <a:defRPr/>
            </a:pPr>
            <a:endParaRPr lang="et-EE" sz="2800" dirty="0" smtClean="0"/>
          </a:p>
          <a:p>
            <a:pPr eaLnBrk="1" hangingPunct="1">
              <a:buFontTx/>
              <a:buNone/>
              <a:defRPr/>
            </a:pPr>
            <a:r>
              <a:rPr lang="et-EE" sz="2800" dirty="0" smtClean="0">
                <a:solidFill>
                  <a:schemeClr val="tx1">
                    <a:lumMod val="85000"/>
                    <a:lumOff val="15000"/>
                  </a:schemeClr>
                </a:solidFill>
              </a:rPr>
              <a:t>	</a:t>
            </a:r>
          </a:p>
        </p:txBody>
      </p:sp>
    </p:spTree>
    <p:extLst>
      <p:ext uri="{BB962C8B-B14F-4D97-AF65-F5344CB8AC3E}">
        <p14:creationId xmlns:p14="http://schemas.microsoft.com/office/powerpoint/2010/main" val="42668495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ealkiri 1"/>
          <p:cNvSpPr>
            <a:spLocks noGrp="1"/>
          </p:cNvSpPr>
          <p:nvPr>
            <p:ph type="title"/>
          </p:nvPr>
        </p:nvSpPr>
        <p:spPr/>
        <p:txBody>
          <a:bodyPr/>
          <a:lstStyle/>
          <a:p>
            <a:pPr eaLnBrk="1" hangingPunct="1"/>
            <a:endParaRPr lang="et-EE" altLang="et-EE" smtClean="0"/>
          </a:p>
        </p:txBody>
      </p:sp>
      <p:sp>
        <p:nvSpPr>
          <p:cNvPr id="28675" name="Sisu kohatäide 2"/>
          <p:cNvSpPr>
            <a:spLocks noGrp="1"/>
          </p:cNvSpPr>
          <p:nvPr>
            <p:ph idx="1"/>
          </p:nvPr>
        </p:nvSpPr>
        <p:spPr>
          <a:xfrm>
            <a:off x="0" y="404813"/>
            <a:ext cx="8964613" cy="5576887"/>
          </a:xfrm>
        </p:spPr>
        <p:txBody>
          <a:bodyPr/>
          <a:lstStyle/>
          <a:p>
            <a:pPr eaLnBrk="1" hangingPunct="1"/>
            <a:r>
              <a:rPr lang="et-EE" altLang="et-EE" b="1" smtClean="0"/>
              <a:t>nt Hiina</a:t>
            </a:r>
          </a:p>
          <a:p>
            <a:pPr eaLnBrk="1" hangingPunct="1">
              <a:buFont typeface="Arial" charset="0"/>
              <a:buNone/>
            </a:pPr>
            <a:r>
              <a:rPr lang="et-EE" altLang="et-EE" smtClean="0"/>
              <a:t>	</a:t>
            </a:r>
            <a:r>
              <a:rPr lang="et-EE" altLang="et-EE" b="1" smtClean="0"/>
              <a:t>Tiibeti</a:t>
            </a:r>
            <a:r>
              <a:rPr lang="et-EE" altLang="et-EE" smtClean="0"/>
              <a:t> teema:</a:t>
            </a:r>
          </a:p>
          <a:p>
            <a:pPr eaLnBrk="1" hangingPunct="1">
              <a:buFont typeface="Arial" charset="0"/>
              <a:buNone/>
            </a:pPr>
            <a:r>
              <a:rPr lang="et-EE" altLang="et-EE" sz="2700" smtClean="0"/>
              <a:t>    - kuni 1951 iseseisev</a:t>
            </a:r>
          </a:p>
          <a:p>
            <a:pPr eaLnBrk="1" hangingPunct="1">
              <a:buFont typeface="Arial" charset="0"/>
              <a:buNone/>
            </a:pPr>
            <a:r>
              <a:rPr lang="et-EE" altLang="et-EE" sz="2700" smtClean="0"/>
              <a:t>	- tiibetlasi ca 6 milj</a:t>
            </a:r>
          </a:p>
          <a:p>
            <a:pPr eaLnBrk="1" hangingPunct="1">
              <a:buFont typeface="Arial" charset="0"/>
              <a:buNone/>
            </a:pPr>
            <a:r>
              <a:rPr lang="et-EE" altLang="et-EE" sz="2700" smtClean="0"/>
              <a:t>	- pindalalt ~ EL ala!</a:t>
            </a:r>
          </a:p>
          <a:p>
            <a:pPr eaLnBrk="1" hangingPunct="1">
              <a:buFont typeface="Arial" charset="0"/>
              <a:buNone/>
            </a:pPr>
            <a:r>
              <a:rPr lang="et-EE" altLang="et-EE" sz="2700" smtClean="0"/>
              <a:t>	- Hiina maavaradest seal 40%</a:t>
            </a:r>
          </a:p>
          <a:p>
            <a:pPr eaLnBrk="1" hangingPunct="1">
              <a:buFont typeface="Arial" charset="0"/>
              <a:buNone/>
            </a:pPr>
            <a:r>
              <a:rPr lang="et-EE" altLang="et-EE" sz="2700" smtClean="0"/>
              <a:t>	- Pekingi OM ajal palju tähelepanu</a:t>
            </a:r>
          </a:p>
          <a:p>
            <a:pPr eaLnBrk="1" hangingPunct="1">
              <a:buFont typeface="Arial" charset="0"/>
              <a:buNone/>
            </a:pPr>
            <a:r>
              <a:rPr lang="et-EE" altLang="et-EE" sz="2700" smtClean="0"/>
              <a:t>	- dalai-laama (</a:t>
            </a:r>
            <a:r>
              <a:rPr lang="et-EE" altLang="et-EE" sz="2800" smtClean="0"/>
              <a:t>Tenzin Gyatso), al 2011 ei juhi eksiilvalitsust </a:t>
            </a:r>
            <a:endParaRPr lang="et-EE" altLang="et-EE" sz="2700" smtClean="0"/>
          </a:p>
          <a:p>
            <a:pPr eaLnBrk="1" hangingPunct="1">
              <a:buFont typeface="Arial" charset="0"/>
              <a:buNone/>
            </a:pPr>
            <a:endParaRPr lang="et-EE" altLang="et-EE" sz="2700" smtClean="0"/>
          </a:p>
          <a:p>
            <a:pPr eaLnBrk="1" hangingPunct="1">
              <a:buFont typeface="Arial" charset="0"/>
              <a:buNone/>
            </a:pPr>
            <a:endParaRPr lang="et-EE" altLang="et-EE" smtClean="0"/>
          </a:p>
          <a:p>
            <a:pPr eaLnBrk="1" hangingPunct="1">
              <a:buFont typeface="Arial" charset="0"/>
              <a:buNone/>
            </a:pPr>
            <a:endParaRPr lang="et-EE" altLang="et-EE" smtClean="0"/>
          </a:p>
          <a:p>
            <a:pPr eaLnBrk="1" hangingPunct="1">
              <a:buFont typeface="Arial" charset="0"/>
              <a:buNone/>
            </a:pPr>
            <a:endParaRPr lang="et-EE" altLang="et-EE" smtClean="0"/>
          </a:p>
        </p:txBody>
      </p:sp>
      <p:pic>
        <p:nvPicPr>
          <p:cNvPr id="28676" name="Pilt 6" descr="http://www.cnn.com/WORLD/asiapcf/9811/08/dalai.lama/china.tibet.taiwan.l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763" y="188913"/>
            <a:ext cx="36242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lt 7" descr="Pilt:Flag of Tibet.sv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724400"/>
            <a:ext cx="292258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 descr="th?id=I">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4738688"/>
            <a:ext cx="25558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3" descr="dalai-lam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1638" y="4724400"/>
            <a:ext cx="35972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033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ealkiri 1"/>
          <p:cNvSpPr>
            <a:spLocks noGrp="1"/>
          </p:cNvSpPr>
          <p:nvPr>
            <p:ph type="title"/>
          </p:nvPr>
        </p:nvSpPr>
        <p:spPr/>
        <p:txBody>
          <a:bodyPr/>
          <a:lstStyle/>
          <a:p>
            <a:endParaRPr lang="et-EE" altLang="et-EE" smtClean="0"/>
          </a:p>
        </p:txBody>
      </p:sp>
      <p:pic>
        <p:nvPicPr>
          <p:cNvPr id="29699" name="Sisu kohatäide 5" descr="http://farm3.staticflickr.com/2046/2442234235_3ca94b62ce.jpg">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3284538"/>
            <a:ext cx="4176712" cy="2997200"/>
          </a:xfrm>
        </p:spPr>
      </p:pic>
      <p:pic>
        <p:nvPicPr>
          <p:cNvPr id="29700" name="Picture 2" descr="http://www.toonpool.com/user/1631/files/the_olympic_boycott_ceremony_3456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357563"/>
            <a:ext cx="4059238"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descr="http://www.wiedenroth-karikatur.de/KariAblage0806/PK080812_OlympiaDopingPekingTib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333375"/>
            <a:ext cx="3960813"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4" descr="http://ts2.mm.bing.net/th?id=I.4981235115557141&amp;pid=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333375"/>
            <a:ext cx="3871913"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33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ealkiri 1"/>
          <p:cNvSpPr>
            <a:spLocks noGrp="1"/>
          </p:cNvSpPr>
          <p:nvPr>
            <p:ph type="title"/>
          </p:nvPr>
        </p:nvSpPr>
        <p:spPr/>
        <p:txBody>
          <a:bodyPr/>
          <a:lstStyle/>
          <a:p>
            <a:pPr eaLnBrk="1" hangingPunct="1"/>
            <a:endParaRPr lang="et-EE" smtClean="0"/>
          </a:p>
        </p:txBody>
      </p:sp>
      <p:sp>
        <p:nvSpPr>
          <p:cNvPr id="28675" name="Sisu kohatäide 2"/>
          <p:cNvSpPr>
            <a:spLocks noGrp="1"/>
          </p:cNvSpPr>
          <p:nvPr>
            <p:ph idx="1"/>
          </p:nvPr>
        </p:nvSpPr>
        <p:spPr>
          <a:xfrm>
            <a:off x="0" y="404813"/>
            <a:ext cx="8964613" cy="5576887"/>
          </a:xfrm>
        </p:spPr>
        <p:txBody>
          <a:bodyPr/>
          <a:lstStyle/>
          <a:p>
            <a:pPr marL="0" indent="0" eaLnBrk="1" hangingPunct="1">
              <a:buNone/>
            </a:pPr>
            <a:endParaRPr lang="et-EE" b="1" dirty="0" smtClean="0"/>
          </a:p>
          <a:p>
            <a:pPr eaLnBrk="1" hangingPunct="1"/>
            <a:r>
              <a:rPr lang="et-EE" b="1" dirty="0" smtClean="0"/>
              <a:t>nt Hiina</a:t>
            </a:r>
          </a:p>
          <a:p>
            <a:pPr eaLnBrk="1" hangingPunct="1">
              <a:buFont typeface="Arial" charset="0"/>
              <a:buNone/>
            </a:pPr>
            <a:r>
              <a:rPr lang="et-EE" dirty="0" smtClean="0"/>
              <a:t>	</a:t>
            </a:r>
            <a:r>
              <a:rPr lang="et-EE" b="1" dirty="0" smtClean="0"/>
              <a:t>Tiibeti</a:t>
            </a:r>
            <a:r>
              <a:rPr lang="et-EE" dirty="0" smtClean="0"/>
              <a:t> teema:</a:t>
            </a:r>
          </a:p>
          <a:p>
            <a:pPr eaLnBrk="1" hangingPunct="1">
              <a:buFont typeface="Arial" charset="0"/>
              <a:buNone/>
            </a:pPr>
            <a:r>
              <a:rPr lang="et-EE" sz="2700" dirty="0" smtClean="0"/>
              <a:t>    - kuni 1951 iseseisev</a:t>
            </a:r>
          </a:p>
          <a:p>
            <a:pPr eaLnBrk="1" hangingPunct="1">
              <a:buFont typeface="Arial" charset="0"/>
              <a:buNone/>
            </a:pPr>
            <a:r>
              <a:rPr lang="et-EE" sz="2700" dirty="0" smtClean="0"/>
              <a:t>	- tiibetlasi ca 6 milj</a:t>
            </a:r>
          </a:p>
          <a:p>
            <a:pPr eaLnBrk="1" hangingPunct="1">
              <a:buFont typeface="Arial" charset="0"/>
              <a:buNone/>
            </a:pPr>
            <a:r>
              <a:rPr lang="et-EE" sz="2700" dirty="0" smtClean="0"/>
              <a:t>	- Hiina maavaradest seal 40%</a:t>
            </a:r>
          </a:p>
          <a:p>
            <a:pPr eaLnBrk="1" hangingPunct="1">
              <a:buFont typeface="Arial" charset="0"/>
              <a:buNone/>
            </a:pPr>
            <a:r>
              <a:rPr lang="et-EE" sz="2700" dirty="0" smtClean="0"/>
              <a:t>	- Pekingi OM ajal palju tähelepanu</a:t>
            </a:r>
          </a:p>
          <a:p>
            <a:pPr eaLnBrk="1" hangingPunct="1">
              <a:buFont typeface="Arial" charset="0"/>
              <a:buNone/>
            </a:pPr>
            <a:r>
              <a:rPr lang="et-EE" sz="2700" dirty="0" smtClean="0"/>
              <a:t>	- dalai-laama (</a:t>
            </a:r>
            <a:r>
              <a:rPr lang="et-EE" sz="2800" dirty="0" err="1" smtClean="0"/>
              <a:t>Tenzin</a:t>
            </a:r>
            <a:r>
              <a:rPr lang="et-EE" sz="2800" dirty="0" smtClean="0"/>
              <a:t> </a:t>
            </a:r>
            <a:r>
              <a:rPr lang="et-EE" sz="2800" dirty="0" err="1" smtClean="0"/>
              <a:t>Gyatso</a:t>
            </a:r>
            <a:r>
              <a:rPr lang="et-EE" sz="2800" dirty="0" smtClean="0"/>
              <a:t>), </a:t>
            </a:r>
            <a:r>
              <a:rPr lang="et-EE" sz="2800" dirty="0" err="1" smtClean="0"/>
              <a:t>al</a:t>
            </a:r>
            <a:r>
              <a:rPr lang="et-EE" sz="2800" dirty="0" smtClean="0"/>
              <a:t> 2011 ei juhi eksiilvalitsust </a:t>
            </a:r>
            <a:endParaRPr lang="et-EE" sz="2700" dirty="0" smtClean="0"/>
          </a:p>
          <a:p>
            <a:pPr eaLnBrk="1" hangingPunct="1">
              <a:buFont typeface="Arial" charset="0"/>
              <a:buNone/>
            </a:pPr>
            <a:endParaRPr lang="et-EE" sz="2700" dirty="0" smtClean="0"/>
          </a:p>
          <a:p>
            <a:pPr eaLnBrk="1" hangingPunct="1">
              <a:buFont typeface="Arial" charset="0"/>
              <a:buNone/>
            </a:pPr>
            <a:endParaRPr lang="et-EE" dirty="0" smtClean="0"/>
          </a:p>
          <a:p>
            <a:pPr eaLnBrk="1" hangingPunct="1">
              <a:buFont typeface="Arial" charset="0"/>
              <a:buNone/>
            </a:pPr>
            <a:endParaRPr lang="et-EE" dirty="0" smtClean="0"/>
          </a:p>
          <a:p>
            <a:pPr eaLnBrk="1" hangingPunct="1">
              <a:buFont typeface="Arial" charset="0"/>
              <a:buNone/>
            </a:pPr>
            <a:endParaRPr lang="et-EE" dirty="0" smtClean="0"/>
          </a:p>
        </p:txBody>
      </p:sp>
      <p:pic>
        <p:nvPicPr>
          <p:cNvPr id="28676" name="Pilt 6" descr="http://www.cnn.com/WORLD/asiapcf/9811/08/dalai.lama/china.tibet.taiwan.lg.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8763" y="188913"/>
            <a:ext cx="36242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lt 7" descr="Pilt:Flag of Tibet.sv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724400"/>
            <a:ext cx="292258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 descr="th?id=I">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125" y="4738688"/>
            <a:ext cx="25558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3" descr="dalai-lama">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41638" y="4724400"/>
            <a:ext cx="35972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5564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lgn="l"/>
            <a:r>
              <a:rPr lang="et-EE" b="1" u="sng" dirty="0" smtClean="0">
                <a:solidFill>
                  <a:srgbClr val="00B0F0"/>
                </a:solidFill>
              </a:rPr>
              <a:t>Araabia kevad</a:t>
            </a:r>
            <a:endParaRPr lang="et-EE" b="1" u="sng" dirty="0">
              <a:solidFill>
                <a:srgbClr val="00B0F0"/>
              </a:solidFill>
            </a:endParaRPr>
          </a:p>
        </p:txBody>
      </p:sp>
      <p:sp>
        <p:nvSpPr>
          <p:cNvPr id="3" name="Sisu kohatäide 2"/>
          <p:cNvSpPr>
            <a:spLocks noGrp="1"/>
          </p:cNvSpPr>
          <p:nvPr>
            <p:ph idx="1"/>
          </p:nvPr>
        </p:nvSpPr>
        <p:spPr/>
        <p:txBody>
          <a:bodyPr/>
          <a:lstStyle/>
          <a:p>
            <a:r>
              <a:rPr lang="et-EE" b="1" dirty="0"/>
              <a:t>m</a:t>
            </a:r>
            <a:r>
              <a:rPr lang="et-EE" b="1" dirty="0" smtClean="0"/>
              <a:t>õiste</a:t>
            </a:r>
          </a:p>
          <a:p>
            <a:pPr>
              <a:buNone/>
            </a:pPr>
            <a:r>
              <a:rPr lang="et-EE" dirty="0" smtClean="0"/>
              <a:t>	- 1848.-1849. a. revolutsioonid Euroopas</a:t>
            </a:r>
          </a:p>
          <a:p>
            <a:pPr>
              <a:buNone/>
            </a:pPr>
            <a:r>
              <a:rPr lang="et-EE" dirty="0"/>
              <a:t>	</a:t>
            </a:r>
            <a:r>
              <a:rPr lang="et-EE" dirty="0" smtClean="0"/>
              <a:t>- 1960. aastatel Aafrika aktiivne iseseisvumine</a:t>
            </a:r>
          </a:p>
          <a:p>
            <a:pPr>
              <a:buNone/>
            </a:pPr>
            <a:r>
              <a:rPr lang="et-EE" dirty="0"/>
              <a:t>	</a:t>
            </a:r>
            <a:r>
              <a:rPr lang="et-EE" dirty="0" smtClean="0"/>
              <a:t>- 2011. a. rahutused araabia maades</a:t>
            </a:r>
            <a:endParaRPr lang="et-EE" dirty="0"/>
          </a:p>
        </p:txBody>
      </p:sp>
      <p:pic>
        <p:nvPicPr>
          <p:cNvPr id="5" name="Picture 2" descr="http://www.nvcc.edu/home/dporter/images/102/revolutions1848.jpg"/>
          <p:cNvPicPr>
            <a:picLocks noChangeAspect="1" noChangeArrowheads="1"/>
          </p:cNvPicPr>
          <p:nvPr/>
        </p:nvPicPr>
        <p:blipFill>
          <a:blip r:embed="rId2" cstate="print"/>
          <a:srcRect/>
          <a:stretch>
            <a:fillRect/>
          </a:stretch>
        </p:blipFill>
        <p:spPr bwMode="auto">
          <a:xfrm>
            <a:off x="0" y="4341490"/>
            <a:ext cx="2627784" cy="2516510"/>
          </a:xfrm>
          <a:prstGeom prst="rect">
            <a:avLst/>
          </a:prstGeom>
          <a:noFill/>
        </p:spPr>
      </p:pic>
      <p:pic>
        <p:nvPicPr>
          <p:cNvPr id="2054" name="Picture 6" descr="http://alexandravaliente.files.wordpress.com/2011/03/freedom_house_2010_middle_east_north_africa_map.jpg?w=300&amp;h=196&amp;h=196"/>
          <p:cNvPicPr>
            <a:picLocks noChangeAspect="1" noChangeArrowheads="1"/>
          </p:cNvPicPr>
          <p:nvPr/>
        </p:nvPicPr>
        <p:blipFill>
          <a:blip r:embed="rId3" cstate="print"/>
          <a:srcRect/>
          <a:stretch>
            <a:fillRect/>
          </a:stretch>
        </p:blipFill>
        <p:spPr bwMode="auto">
          <a:xfrm>
            <a:off x="5201926" y="4293096"/>
            <a:ext cx="3925873" cy="2564904"/>
          </a:xfrm>
          <a:prstGeom prst="rect">
            <a:avLst/>
          </a:prstGeom>
          <a:noFill/>
        </p:spPr>
      </p:pic>
      <p:pic>
        <p:nvPicPr>
          <p:cNvPr id="2056" name="Picture 8" descr="http://upload.wikimedia.org/wikipedia/commons/thumb/b/b3/Africa_independence_dates.svg/250px-Africa_independence_dates.svg.png"/>
          <p:cNvPicPr>
            <a:picLocks noChangeAspect="1" noChangeArrowheads="1"/>
          </p:cNvPicPr>
          <p:nvPr/>
        </p:nvPicPr>
        <p:blipFill>
          <a:blip r:embed="rId4" cstate="print"/>
          <a:srcRect/>
          <a:stretch>
            <a:fillRect/>
          </a:stretch>
        </p:blipFill>
        <p:spPr bwMode="auto">
          <a:xfrm>
            <a:off x="2692179" y="4365104"/>
            <a:ext cx="2492896" cy="2492896"/>
          </a:xfrm>
          <a:prstGeom prst="rect">
            <a:avLst/>
          </a:prstGeom>
          <a:noFill/>
        </p:spPr>
      </p:pic>
    </p:spTree>
    <p:extLst>
      <p:ext uri="{BB962C8B-B14F-4D97-AF65-F5344CB8AC3E}">
        <p14:creationId xmlns:p14="http://schemas.microsoft.com/office/powerpoint/2010/main" val="37260771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pPr algn="r"/>
            <a:r>
              <a:rPr lang="et-EE" sz="800" dirty="0" smtClean="0">
                <a:hlinkClick r:id="rId2"/>
              </a:rPr>
              <a:t>http://edition.cnn.com/SPECIALS/world/arab-unrest/index.html</a:t>
            </a:r>
            <a:r>
              <a:rPr lang="et-EE" sz="800" dirty="0" smtClean="0"/>
              <a:t> </a:t>
            </a:r>
            <a:endParaRPr lang="et-EE" sz="800" dirty="0"/>
          </a:p>
        </p:txBody>
      </p:sp>
      <p:pic>
        <p:nvPicPr>
          <p:cNvPr id="4" name="Picture 4" descr="muslim_distribution"/>
          <p:cNvPicPr>
            <a:picLocks noGrp="1" noChangeAspect="1" noChangeArrowheads="1"/>
          </p:cNvPicPr>
          <p:nvPr>
            <p:ph idx="1"/>
          </p:nvPr>
        </p:nvPicPr>
        <p:blipFill>
          <a:blip r:embed="rId3" cstate="print"/>
          <a:srcRect/>
          <a:stretch>
            <a:fillRect/>
          </a:stretch>
        </p:blipFill>
        <p:spPr bwMode="auto">
          <a:xfrm>
            <a:off x="0" y="1462881"/>
            <a:ext cx="9144000" cy="4800600"/>
          </a:xfrm>
          <a:prstGeom prst="rect">
            <a:avLst/>
          </a:prstGeom>
          <a:noFill/>
          <a:ln w="9525">
            <a:noFill/>
            <a:miter lim="800000"/>
            <a:headEnd/>
            <a:tailEnd/>
          </a:ln>
        </p:spPr>
      </p:pic>
    </p:spTree>
    <p:extLst>
      <p:ext uri="{BB962C8B-B14F-4D97-AF65-F5344CB8AC3E}">
        <p14:creationId xmlns:p14="http://schemas.microsoft.com/office/powerpoint/2010/main" val="38842293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dirty="0"/>
          </a:p>
        </p:txBody>
      </p:sp>
      <p:pic>
        <p:nvPicPr>
          <p:cNvPr id="6" name="Picture 4" descr="http://apt46.net/wp-content/upload/arab-spring-map1.jpg"/>
          <p:cNvPicPr>
            <a:picLocks noGrp="1" noChangeAspect="1" noChangeArrowheads="1"/>
          </p:cNvPicPr>
          <p:nvPr>
            <p:ph idx="1"/>
          </p:nvPr>
        </p:nvPicPr>
        <p:blipFill>
          <a:blip r:embed="rId2" cstate="print"/>
          <a:srcRect/>
          <a:stretch>
            <a:fillRect/>
          </a:stretch>
        </p:blipFill>
        <p:spPr bwMode="auto">
          <a:xfrm>
            <a:off x="25758" y="2019300"/>
            <a:ext cx="9144000" cy="4838700"/>
          </a:xfrm>
          <a:prstGeom prst="rect">
            <a:avLst/>
          </a:prstGeom>
          <a:noFill/>
        </p:spPr>
      </p:pic>
    </p:spTree>
    <p:extLst>
      <p:ext uri="{BB962C8B-B14F-4D97-AF65-F5344CB8AC3E}">
        <p14:creationId xmlns:p14="http://schemas.microsoft.com/office/powerpoint/2010/main" val="13765632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a:xfrm>
            <a:off x="251520" y="908720"/>
            <a:ext cx="8892480" cy="5949280"/>
          </a:xfrm>
        </p:spPr>
        <p:txBody>
          <a:bodyPr>
            <a:normAutofit lnSpcReduction="10000"/>
          </a:bodyPr>
          <a:lstStyle/>
          <a:p>
            <a:r>
              <a:rPr lang="et-EE" b="1" dirty="0" smtClean="0"/>
              <a:t>Tuneesia</a:t>
            </a:r>
          </a:p>
          <a:p>
            <a:pPr>
              <a:buNone/>
            </a:pPr>
            <a:r>
              <a:rPr lang="et-EE" dirty="0" smtClean="0"/>
              <a:t>	- </a:t>
            </a:r>
            <a:r>
              <a:rPr lang="et-EE" dirty="0" err="1" smtClean="0"/>
              <a:t>Mohamed</a:t>
            </a:r>
            <a:r>
              <a:rPr lang="et-EE" dirty="0" smtClean="0"/>
              <a:t> </a:t>
            </a:r>
            <a:r>
              <a:rPr lang="et-EE" dirty="0" err="1" smtClean="0"/>
              <a:t>Bouazizi</a:t>
            </a:r>
            <a:r>
              <a:rPr lang="et-EE" dirty="0" smtClean="0"/>
              <a:t>:</a:t>
            </a:r>
          </a:p>
          <a:p>
            <a:pPr>
              <a:buNone/>
            </a:pPr>
            <a:r>
              <a:rPr lang="et-EE" dirty="0" smtClean="0"/>
              <a:t>	  turukaupmees, </a:t>
            </a:r>
          </a:p>
          <a:p>
            <a:pPr>
              <a:buNone/>
            </a:pPr>
            <a:r>
              <a:rPr lang="et-EE" dirty="0" smtClean="0"/>
              <a:t>	  protest võimude vastu</a:t>
            </a:r>
          </a:p>
          <a:p>
            <a:pPr>
              <a:buNone/>
            </a:pPr>
            <a:r>
              <a:rPr lang="et-EE" dirty="0" smtClean="0"/>
              <a:t>	  &gt; vallandus avalik pahameel</a:t>
            </a:r>
          </a:p>
          <a:p>
            <a:pPr>
              <a:buNone/>
            </a:pPr>
            <a:r>
              <a:rPr lang="et-EE" dirty="0" smtClean="0"/>
              <a:t>	  &gt; president Ben </a:t>
            </a:r>
            <a:r>
              <a:rPr lang="et-EE" dirty="0" err="1" smtClean="0"/>
              <a:t>Ali</a:t>
            </a:r>
            <a:r>
              <a:rPr lang="et-EE" dirty="0" smtClean="0"/>
              <a:t> loobus võimust (1987-2011) </a:t>
            </a:r>
          </a:p>
          <a:p>
            <a:pPr>
              <a:buNone/>
            </a:pPr>
            <a:r>
              <a:rPr lang="et-EE" sz="2400" dirty="0" smtClean="0"/>
              <a:t> </a:t>
            </a:r>
            <a:r>
              <a:rPr lang="et-EE" sz="2000" dirty="0" smtClean="0"/>
              <a:t>Ben </a:t>
            </a:r>
            <a:r>
              <a:rPr lang="et-EE" sz="2000" dirty="0" err="1" smtClean="0"/>
              <a:t>Ali</a:t>
            </a:r>
            <a:r>
              <a:rPr lang="et-EE" sz="2000" dirty="0" smtClean="0"/>
              <a:t> (</a:t>
            </a:r>
            <a:r>
              <a:rPr lang="et-EE" sz="2000" dirty="0" err="1" smtClean="0"/>
              <a:t>Zayn</a:t>
            </a:r>
            <a:r>
              <a:rPr lang="et-EE" sz="2000" dirty="0" smtClean="0"/>
              <a:t> </a:t>
            </a:r>
            <a:r>
              <a:rPr lang="et-EE" sz="2000" dirty="0" err="1"/>
              <a:t>al-‘Ābidīn</a:t>
            </a:r>
            <a:r>
              <a:rPr lang="et-EE" sz="2000" dirty="0"/>
              <a:t> </a:t>
            </a:r>
            <a:r>
              <a:rPr lang="et-EE" sz="2000" dirty="0" err="1"/>
              <a:t>bin</a:t>
            </a:r>
            <a:r>
              <a:rPr lang="et-EE" sz="2000" dirty="0"/>
              <a:t> ‘</a:t>
            </a:r>
            <a:r>
              <a:rPr lang="et-EE" sz="2000" dirty="0" err="1" smtClean="0"/>
              <a:t>Alī</a:t>
            </a:r>
            <a:r>
              <a:rPr lang="et-EE" sz="2000" dirty="0" smtClean="0"/>
              <a:t>)</a:t>
            </a:r>
            <a:endParaRPr lang="et-EE" sz="2000" dirty="0"/>
          </a:p>
          <a:p>
            <a:pPr>
              <a:buNone/>
            </a:pPr>
            <a:endParaRPr lang="et-EE" sz="2800" dirty="0" smtClean="0"/>
          </a:p>
          <a:p>
            <a:pPr>
              <a:buNone/>
            </a:pPr>
            <a:endParaRPr lang="et-EE" sz="2800" dirty="0"/>
          </a:p>
          <a:p>
            <a:pPr>
              <a:buNone/>
            </a:pPr>
            <a:endParaRPr lang="et-EE" sz="2800" dirty="0" smtClean="0"/>
          </a:p>
          <a:p>
            <a:pPr>
              <a:buNone/>
            </a:pPr>
            <a:r>
              <a:rPr lang="et-EE" sz="2800" dirty="0" smtClean="0"/>
              <a:t>	</a:t>
            </a:r>
            <a:endParaRPr lang="et-EE" dirty="0"/>
          </a:p>
        </p:txBody>
      </p:sp>
      <p:pic>
        <p:nvPicPr>
          <p:cNvPr id="1026" name="Pilt 1"/>
          <p:cNvPicPr>
            <a:picLocks noChangeAspect="1" noChangeArrowheads="1"/>
          </p:cNvPicPr>
          <p:nvPr/>
        </p:nvPicPr>
        <p:blipFill>
          <a:blip r:embed="rId2" cstate="print"/>
          <a:srcRect/>
          <a:stretch>
            <a:fillRect/>
          </a:stretch>
        </p:blipFill>
        <p:spPr bwMode="auto">
          <a:xfrm>
            <a:off x="6372199" y="463176"/>
            <a:ext cx="2220393" cy="3048452"/>
          </a:xfrm>
          <a:prstGeom prst="rect">
            <a:avLst/>
          </a:prstGeom>
          <a:noFill/>
          <a:ln w="9525">
            <a:noFill/>
            <a:miter lim="800000"/>
            <a:headEnd/>
            <a:tailEnd/>
          </a:ln>
        </p:spPr>
      </p:pic>
      <p:pic>
        <p:nvPicPr>
          <p:cNvPr id="1027" name="Pilt 1"/>
          <p:cNvPicPr>
            <a:picLocks noChangeAspect="1" noChangeArrowheads="1"/>
          </p:cNvPicPr>
          <p:nvPr/>
        </p:nvPicPr>
        <p:blipFill>
          <a:blip r:embed="rId3" cstate="print"/>
          <a:srcRect/>
          <a:stretch>
            <a:fillRect/>
          </a:stretch>
        </p:blipFill>
        <p:spPr bwMode="auto">
          <a:xfrm>
            <a:off x="5429285" y="4273702"/>
            <a:ext cx="3153792" cy="2368449"/>
          </a:xfrm>
          <a:prstGeom prst="rect">
            <a:avLst/>
          </a:prstGeom>
          <a:noFill/>
          <a:ln w="9525">
            <a:noFill/>
            <a:miter lim="800000"/>
            <a:headEnd/>
            <a:tailEnd/>
          </a:ln>
        </p:spPr>
      </p:pic>
      <p:pic>
        <p:nvPicPr>
          <p:cNvPr id="6" name="Picture 2" descr="http://ts4.mm.bing.net/th?id=I.4725413992597207&amp;pid=1.9"/>
          <p:cNvPicPr>
            <a:picLocks noChangeAspect="1" noChangeArrowheads="1"/>
          </p:cNvPicPr>
          <p:nvPr/>
        </p:nvPicPr>
        <p:blipFill>
          <a:blip r:embed="rId4" cstate="print"/>
          <a:srcRect/>
          <a:stretch>
            <a:fillRect/>
          </a:stretch>
        </p:blipFill>
        <p:spPr bwMode="auto">
          <a:xfrm>
            <a:off x="403501" y="4481911"/>
            <a:ext cx="3465624" cy="2160240"/>
          </a:xfrm>
          <a:prstGeom prst="rect">
            <a:avLst/>
          </a:prstGeom>
          <a:noFill/>
        </p:spPr>
      </p:pic>
    </p:spTree>
    <p:extLst>
      <p:ext uri="{BB962C8B-B14F-4D97-AF65-F5344CB8AC3E}">
        <p14:creationId xmlns:p14="http://schemas.microsoft.com/office/powerpoint/2010/main" val="17510486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a:xfrm>
            <a:off x="457200" y="1052736"/>
            <a:ext cx="8229600" cy="5073427"/>
          </a:xfrm>
        </p:spPr>
        <p:txBody>
          <a:bodyPr/>
          <a:lstStyle/>
          <a:p>
            <a:r>
              <a:rPr lang="et-EE" b="1" dirty="0" smtClean="0"/>
              <a:t>Egiptus</a:t>
            </a:r>
          </a:p>
          <a:p>
            <a:pPr>
              <a:buNone/>
            </a:pPr>
            <a:r>
              <a:rPr lang="et-EE" dirty="0" smtClean="0"/>
              <a:t>	- </a:t>
            </a:r>
            <a:r>
              <a:rPr lang="et-EE" dirty="0" err="1" smtClean="0"/>
              <a:t>Hosni</a:t>
            </a:r>
            <a:r>
              <a:rPr lang="et-EE" dirty="0" smtClean="0"/>
              <a:t> </a:t>
            </a:r>
            <a:r>
              <a:rPr lang="et-EE" dirty="0" err="1" smtClean="0"/>
              <a:t>Mubarak</a:t>
            </a:r>
            <a:r>
              <a:rPr lang="et-EE" dirty="0" smtClean="0"/>
              <a:t> (1981-2011)</a:t>
            </a:r>
          </a:p>
          <a:p>
            <a:pPr>
              <a:buNone/>
            </a:pPr>
            <a:r>
              <a:rPr lang="et-EE" dirty="0" smtClean="0"/>
              <a:t>	- Tuneesia eeskujul</a:t>
            </a:r>
          </a:p>
          <a:p>
            <a:pPr>
              <a:buNone/>
            </a:pPr>
            <a:r>
              <a:rPr lang="et-EE" dirty="0" smtClean="0"/>
              <a:t>      rahutused režiimi vastu</a:t>
            </a:r>
          </a:p>
          <a:p>
            <a:pPr>
              <a:buNone/>
            </a:pPr>
            <a:r>
              <a:rPr lang="et-EE" dirty="0" smtClean="0"/>
              <a:t>	- mõju turismile siiani tunda</a:t>
            </a:r>
            <a:endParaRPr lang="et-EE" dirty="0"/>
          </a:p>
        </p:txBody>
      </p:sp>
      <p:pic>
        <p:nvPicPr>
          <p:cNvPr id="4" name="Picture 5" descr="shamlou20110204164858857"/>
          <p:cNvPicPr>
            <a:picLocks noChangeAspect="1" noChangeArrowheads="1"/>
          </p:cNvPicPr>
          <p:nvPr/>
        </p:nvPicPr>
        <p:blipFill>
          <a:blip r:embed="rId2" cstate="print"/>
          <a:srcRect/>
          <a:stretch>
            <a:fillRect/>
          </a:stretch>
        </p:blipFill>
        <p:spPr bwMode="auto">
          <a:xfrm>
            <a:off x="6119664" y="4437112"/>
            <a:ext cx="3024336" cy="2016224"/>
          </a:xfrm>
          <a:prstGeom prst="rect">
            <a:avLst/>
          </a:prstGeom>
          <a:noFill/>
          <a:ln w="9525">
            <a:noFill/>
            <a:miter lim="800000"/>
            <a:headEnd/>
            <a:tailEnd/>
          </a:ln>
        </p:spPr>
      </p:pic>
      <p:pic>
        <p:nvPicPr>
          <p:cNvPr id="6" name="Picture 4" descr="hosni_mubarak_pharaoh"/>
          <p:cNvPicPr>
            <a:picLocks noChangeAspect="1" noChangeArrowheads="1"/>
          </p:cNvPicPr>
          <p:nvPr/>
        </p:nvPicPr>
        <p:blipFill>
          <a:blip r:embed="rId3" cstate="print"/>
          <a:srcRect/>
          <a:stretch>
            <a:fillRect/>
          </a:stretch>
        </p:blipFill>
        <p:spPr bwMode="auto">
          <a:xfrm>
            <a:off x="6156176" y="544509"/>
            <a:ext cx="2736304" cy="3783917"/>
          </a:xfrm>
          <a:prstGeom prst="rect">
            <a:avLst/>
          </a:prstGeom>
          <a:noFill/>
          <a:ln w="9525">
            <a:noFill/>
            <a:miter lim="800000"/>
            <a:headEnd/>
            <a:tailEnd/>
          </a:ln>
        </p:spPr>
      </p:pic>
      <p:pic>
        <p:nvPicPr>
          <p:cNvPr id="8" name="Picture 5" descr="http://ts2.mm.bing.net/th?id=I.4993162250879721&amp;pid=1.9"/>
          <p:cNvPicPr>
            <a:picLocks noChangeAspect="1" noChangeArrowheads="1"/>
          </p:cNvPicPr>
          <p:nvPr/>
        </p:nvPicPr>
        <p:blipFill>
          <a:blip r:embed="rId4" cstate="print"/>
          <a:srcRect/>
          <a:stretch>
            <a:fillRect/>
          </a:stretch>
        </p:blipFill>
        <p:spPr bwMode="auto">
          <a:xfrm>
            <a:off x="3275856" y="4509120"/>
            <a:ext cx="2857500" cy="2009776"/>
          </a:xfrm>
          <a:prstGeom prst="rect">
            <a:avLst/>
          </a:prstGeom>
          <a:noFill/>
        </p:spPr>
      </p:pic>
      <p:pic>
        <p:nvPicPr>
          <p:cNvPr id="12" name="Picture 8" descr="http://www.abc.net.au/news/image/4048934-16x9-700x394.jpg"/>
          <p:cNvPicPr>
            <a:picLocks noChangeAspect="1" noChangeArrowheads="1"/>
          </p:cNvPicPr>
          <p:nvPr/>
        </p:nvPicPr>
        <p:blipFill>
          <a:blip r:embed="rId5" cstate="print"/>
          <a:srcRect/>
          <a:stretch>
            <a:fillRect/>
          </a:stretch>
        </p:blipFill>
        <p:spPr bwMode="auto">
          <a:xfrm>
            <a:off x="0" y="4581128"/>
            <a:ext cx="3288609" cy="1851018"/>
          </a:xfrm>
          <a:prstGeom prst="rect">
            <a:avLst/>
          </a:prstGeom>
          <a:noFill/>
        </p:spPr>
      </p:pic>
    </p:spTree>
    <p:extLst>
      <p:ext uri="{BB962C8B-B14F-4D97-AF65-F5344CB8AC3E}">
        <p14:creationId xmlns:p14="http://schemas.microsoft.com/office/powerpoint/2010/main" val="2728574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dirty="0"/>
          </a:p>
        </p:txBody>
      </p:sp>
      <p:sp>
        <p:nvSpPr>
          <p:cNvPr id="3" name="Sisu kohatäide 2"/>
          <p:cNvSpPr>
            <a:spLocks noGrp="1"/>
          </p:cNvSpPr>
          <p:nvPr>
            <p:ph idx="1"/>
          </p:nvPr>
        </p:nvSpPr>
        <p:spPr>
          <a:xfrm>
            <a:off x="457200" y="692696"/>
            <a:ext cx="8229600" cy="5433467"/>
          </a:xfrm>
        </p:spPr>
        <p:txBody>
          <a:bodyPr/>
          <a:lstStyle/>
          <a:p>
            <a:r>
              <a:rPr lang="et-EE" b="1" dirty="0" smtClean="0"/>
              <a:t>Liibüa</a:t>
            </a:r>
          </a:p>
          <a:p>
            <a:pPr>
              <a:buNone/>
            </a:pPr>
            <a:r>
              <a:rPr lang="et-EE" dirty="0" smtClean="0"/>
              <a:t>	- </a:t>
            </a:r>
            <a:r>
              <a:rPr lang="et-EE" dirty="0" err="1" smtClean="0"/>
              <a:t>Muammar</a:t>
            </a:r>
            <a:r>
              <a:rPr lang="et-EE" dirty="0" smtClean="0"/>
              <a:t> </a:t>
            </a:r>
            <a:r>
              <a:rPr lang="et-EE" dirty="0" err="1" smtClean="0"/>
              <a:t>Gadaffi</a:t>
            </a:r>
            <a:r>
              <a:rPr lang="et-EE" dirty="0" smtClean="0"/>
              <a:t> </a:t>
            </a:r>
          </a:p>
          <a:p>
            <a:pPr>
              <a:buNone/>
            </a:pPr>
            <a:r>
              <a:rPr lang="et-EE" dirty="0" smtClean="0"/>
              <a:t>      (1969-2011)</a:t>
            </a:r>
          </a:p>
          <a:p>
            <a:pPr>
              <a:buNone/>
            </a:pPr>
            <a:r>
              <a:rPr lang="et-EE" dirty="0" smtClean="0"/>
              <a:t>	- „Roheline raamat“</a:t>
            </a:r>
          </a:p>
          <a:p>
            <a:pPr>
              <a:buNone/>
            </a:pPr>
            <a:r>
              <a:rPr lang="et-EE" dirty="0" smtClean="0"/>
              <a:t>	- NATO sekkumine</a:t>
            </a:r>
          </a:p>
          <a:p>
            <a:pPr>
              <a:buNone/>
            </a:pPr>
            <a:endParaRPr lang="et-EE" dirty="0" smtClean="0"/>
          </a:p>
          <a:p>
            <a:pPr>
              <a:buNone/>
            </a:pPr>
            <a:r>
              <a:rPr lang="et-EE" dirty="0" smtClean="0"/>
              <a:t>	</a:t>
            </a:r>
            <a:endParaRPr lang="et-EE" dirty="0"/>
          </a:p>
        </p:txBody>
      </p:sp>
      <p:pic>
        <p:nvPicPr>
          <p:cNvPr id="4" name="Picture 2" descr="File:Flag of Libya.svg">
            <a:hlinkClick r:id="rId2"/>
          </p:cNvPr>
          <p:cNvPicPr>
            <a:picLocks noChangeAspect="1" noChangeArrowheads="1"/>
          </p:cNvPicPr>
          <p:nvPr/>
        </p:nvPicPr>
        <p:blipFill>
          <a:blip r:embed="rId3" cstate="print"/>
          <a:srcRect/>
          <a:stretch>
            <a:fillRect/>
          </a:stretch>
        </p:blipFill>
        <p:spPr bwMode="auto">
          <a:xfrm>
            <a:off x="4932040" y="4509120"/>
            <a:ext cx="4019600" cy="2009800"/>
          </a:xfrm>
          <a:prstGeom prst="rect">
            <a:avLst/>
          </a:prstGeom>
          <a:noFill/>
        </p:spPr>
      </p:pic>
      <p:pic>
        <p:nvPicPr>
          <p:cNvPr id="5" name="Picture 4" descr="Muammar-Gaddafi"/>
          <p:cNvPicPr>
            <a:picLocks noChangeAspect="1" noChangeArrowheads="1"/>
          </p:cNvPicPr>
          <p:nvPr/>
        </p:nvPicPr>
        <p:blipFill>
          <a:blip r:embed="rId4" cstate="print"/>
          <a:srcRect/>
          <a:stretch>
            <a:fillRect/>
          </a:stretch>
        </p:blipFill>
        <p:spPr bwMode="auto">
          <a:xfrm>
            <a:off x="4932040" y="1556792"/>
            <a:ext cx="1896442" cy="2852936"/>
          </a:xfrm>
          <a:prstGeom prst="rect">
            <a:avLst/>
          </a:prstGeom>
          <a:noFill/>
          <a:ln w="9525">
            <a:noFill/>
            <a:miter lim="800000"/>
            <a:headEnd/>
            <a:tailEnd/>
          </a:ln>
        </p:spPr>
      </p:pic>
      <p:pic>
        <p:nvPicPr>
          <p:cNvPr id="6" name="Picture 5" descr="Muammar_al-Gaddafi"/>
          <p:cNvPicPr>
            <a:picLocks noChangeAspect="1" noChangeArrowheads="1"/>
          </p:cNvPicPr>
          <p:nvPr/>
        </p:nvPicPr>
        <p:blipFill>
          <a:blip r:embed="rId5" cstate="print"/>
          <a:srcRect/>
          <a:stretch>
            <a:fillRect/>
          </a:stretch>
        </p:blipFill>
        <p:spPr bwMode="auto">
          <a:xfrm>
            <a:off x="6948264" y="1484784"/>
            <a:ext cx="1933720" cy="2907382"/>
          </a:xfrm>
          <a:prstGeom prst="rect">
            <a:avLst/>
          </a:prstGeom>
          <a:noFill/>
          <a:ln w="9525">
            <a:noFill/>
            <a:miter lim="800000"/>
            <a:headEnd/>
            <a:tailEnd/>
          </a:ln>
        </p:spPr>
      </p:pic>
      <p:pic>
        <p:nvPicPr>
          <p:cNvPr id="9" name="Picture 4" descr="http://ts1.mm.bing.net/th?id=I.5009573308661760&amp;pid=1.9"/>
          <p:cNvPicPr>
            <a:picLocks noChangeAspect="1" noChangeArrowheads="1"/>
          </p:cNvPicPr>
          <p:nvPr/>
        </p:nvPicPr>
        <p:blipFill>
          <a:blip r:embed="rId6" cstate="print"/>
          <a:srcRect/>
          <a:stretch>
            <a:fillRect/>
          </a:stretch>
        </p:blipFill>
        <p:spPr bwMode="auto">
          <a:xfrm>
            <a:off x="683568" y="3657145"/>
            <a:ext cx="4032448" cy="3200855"/>
          </a:xfrm>
          <a:prstGeom prst="rect">
            <a:avLst/>
          </a:prstGeom>
          <a:noFill/>
        </p:spPr>
      </p:pic>
    </p:spTree>
    <p:extLst>
      <p:ext uri="{BB962C8B-B14F-4D97-AF65-F5344CB8AC3E}">
        <p14:creationId xmlns:p14="http://schemas.microsoft.com/office/powerpoint/2010/main" val="33156986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57200" y="274638"/>
            <a:ext cx="8229600" cy="1786210"/>
          </a:xfrm>
        </p:spPr>
        <p:txBody>
          <a:bodyPr>
            <a:normAutofit/>
          </a:bodyPr>
          <a:lstStyle/>
          <a:p>
            <a:pPr algn="l"/>
            <a:r>
              <a:rPr lang="et-EE" dirty="0" err="1" smtClean="0"/>
              <a:t>Lockerbi</a:t>
            </a:r>
            <a:r>
              <a:rPr lang="et-EE" dirty="0" smtClean="0"/>
              <a:t> katastroof</a:t>
            </a:r>
            <a:br>
              <a:rPr lang="et-EE" dirty="0" smtClean="0"/>
            </a:br>
            <a:r>
              <a:rPr lang="et-EE" dirty="0" smtClean="0"/>
              <a:t>1988</a:t>
            </a:r>
            <a:endParaRPr lang="et-EE" dirty="0"/>
          </a:p>
        </p:txBody>
      </p:sp>
      <p:pic>
        <p:nvPicPr>
          <p:cNvPr id="4" name="Picture 2" descr="http://www.panamair.org/accidents/lockerbie/lockmap.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065396"/>
            <a:ext cx="3456384" cy="44348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mw2.google.com/mw-panoramio/photos/medium/10632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356992"/>
            <a:ext cx="47625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ockerbie bombing crash site - aerial 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1811" y="426716"/>
            <a:ext cx="3696072" cy="274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987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l" eaLnBrk="1" hangingPunct="1"/>
            <a:r>
              <a:rPr lang="et-EE" altLang="et-EE" b="1" smtClean="0"/>
              <a:t>nt Küpros</a:t>
            </a:r>
            <a:endParaRPr lang="en-US" altLang="et-EE" b="1" smtClean="0"/>
          </a:p>
        </p:txBody>
      </p:sp>
      <p:sp>
        <p:nvSpPr>
          <p:cNvPr id="7171" name="Rectangle 3"/>
          <p:cNvSpPr>
            <a:spLocks noGrp="1" noChangeArrowheads="1"/>
          </p:cNvSpPr>
          <p:nvPr>
            <p:ph type="body" idx="1"/>
          </p:nvPr>
        </p:nvSpPr>
        <p:spPr>
          <a:xfrm>
            <a:off x="0" y="2349500"/>
            <a:ext cx="8686800" cy="4319588"/>
          </a:xfrm>
        </p:spPr>
        <p:txBody>
          <a:bodyPr>
            <a:normAutofit lnSpcReduction="10000"/>
          </a:bodyPr>
          <a:lstStyle/>
          <a:p>
            <a:pPr eaLnBrk="1" hangingPunct="1">
              <a:buFontTx/>
              <a:buNone/>
            </a:pPr>
            <a:r>
              <a:rPr lang="et-EE" altLang="et-EE" smtClean="0"/>
              <a:t>	</a:t>
            </a:r>
          </a:p>
          <a:p>
            <a:pPr eaLnBrk="1" hangingPunct="1">
              <a:buFontTx/>
              <a:buNone/>
            </a:pPr>
            <a:endParaRPr lang="et-EE" altLang="et-EE" smtClean="0"/>
          </a:p>
          <a:p>
            <a:pPr eaLnBrk="1" hangingPunct="1">
              <a:buFontTx/>
              <a:buNone/>
            </a:pPr>
            <a:endParaRPr lang="et-EE" altLang="et-EE" smtClean="0"/>
          </a:p>
          <a:p>
            <a:pPr eaLnBrk="1" hangingPunct="1">
              <a:buFontTx/>
              <a:buNone/>
            </a:pPr>
            <a:endParaRPr lang="et-EE" altLang="et-EE" sz="1800" smtClean="0"/>
          </a:p>
          <a:p>
            <a:pPr eaLnBrk="1" hangingPunct="1">
              <a:buFontTx/>
              <a:buNone/>
            </a:pPr>
            <a:endParaRPr lang="et-EE" altLang="et-EE" sz="1800" smtClean="0"/>
          </a:p>
          <a:p>
            <a:pPr eaLnBrk="1" hangingPunct="1">
              <a:buFontTx/>
              <a:buNone/>
            </a:pPr>
            <a:r>
              <a:rPr lang="et-EE" altLang="et-EE" sz="1800" smtClean="0"/>
              <a:t>pindala:</a:t>
            </a:r>
            <a:r>
              <a:rPr lang="et-EE" altLang="et-EE" sz="2800" smtClean="0"/>
              <a:t> </a:t>
            </a:r>
            <a:r>
              <a:rPr lang="en-US" altLang="et-EE" sz="2800" smtClean="0"/>
              <a:t>9251 km², </a:t>
            </a:r>
            <a:r>
              <a:rPr lang="en-US" altLang="et-EE" sz="1800" i="1" smtClean="0"/>
              <a:t>de facto</a:t>
            </a:r>
            <a:r>
              <a:rPr lang="en-US" altLang="et-EE" sz="2800" smtClean="0"/>
              <a:t> 5364 km²</a:t>
            </a:r>
            <a:endParaRPr lang="et-EE" altLang="et-EE" sz="2800" smtClean="0"/>
          </a:p>
          <a:p>
            <a:pPr eaLnBrk="1" hangingPunct="1">
              <a:buFontTx/>
              <a:buNone/>
            </a:pPr>
            <a:r>
              <a:rPr lang="et-EE" altLang="et-EE" sz="1800" smtClean="0"/>
              <a:t>elanikke:</a:t>
            </a:r>
            <a:r>
              <a:rPr lang="et-EE" altLang="et-EE" sz="2800" smtClean="0"/>
              <a:t> 800 000,</a:t>
            </a:r>
          </a:p>
          <a:p>
            <a:pPr eaLnBrk="1" hangingPunct="1">
              <a:buFontTx/>
              <a:buNone/>
            </a:pPr>
            <a:r>
              <a:rPr lang="et-EE" altLang="et-EE" sz="2800" smtClean="0"/>
              <a:t>neist ca 18% türklased</a:t>
            </a:r>
          </a:p>
          <a:p>
            <a:pPr eaLnBrk="1" hangingPunct="1">
              <a:buFontTx/>
              <a:buNone/>
            </a:pPr>
            <a:r>
              <a:rPr lang="et-EE" altLang="et-EE" sz="2800" smtClean="0"/>
              <a:t>Küprose Vabariik + Põhja-Küprose Türgi Vabariik</a:t>
            </a:r>
          </a:p>
        </p:txBody>
      </p:sp>
      <p:pic>
        <p:nvPicPr>
          <p:cNvPr id="7172" name="Picture 5" descr="LocationCyp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557338"/>
            <a:ext cx="4284662"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1" descr="General_Cyprus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3500438"/>
            <a:ext cx="4259262"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5" descr="Image of Northern Cyprus (unrecogniz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875" y="188913"/>
            <a:ext cx="1979613"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7" descr="CYPR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188913"/>
            <a:ext cx="2124075" cy="1284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6" name="Picture 9" descr="http://upload.wikimedia.org/wikipedia/commons/2/22/Territorial_changes_of_the_Ottoman_Empire_169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916113"/>
            <a:ext cx="395446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1857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t-EE" dirty="0" smtClean="0"/>
              <a:t>Liibüa – </a:t>
            </a:r>
            <a:r>
              <a:rPr lang="et-EE" dirty="0" err="1" smtClean="0"/>
              <a:t>Muammar</a:t>
            </a:r>
            <a:r>
              <a:rPr lang="et-EE" dirty="0" smtClean="0"/>
              <a:t> </a:t>
            </a:r>
            <a:r>
              <a:rPr lang="et-EE" dirty="0" err="1" smtClean="0"/>
              <a:t>al-Gadaffi</a:t>
            </a:r>
            <a:endParaRPr lang="en-US" dirty="0" smtClean="0"/>
          </a:p>
        </p:txBody>
      </p:sp>
      <p:sp>
        <p:nvSpPr>
          <p:cNvPr id="13315" name="Rectangle 3"/>
          <p:cNvSpPr>
            <a:spLocks noGrp="1" noChangeArrowheads="1"/>
          </p:cNvSpPr>
          <p:nvPr>
            <p:ph type="body" idx="1"/>
          </p:nvPr>
        </p:nvSpPr>
        <p:spPr/>
        <p:txBody>
          <a:bodyPr/>
          <a:lstStyle/>
          <a:p>
            <a:pPr eaLnBrk="1" hangingPunct="1">
              <a:buFontTx/>
              <a:buNone/>
            </a:pPr>
            <a:endParaRPr lang="et-EE" dirty="0" smtClean="0"/>
          </a:p>
        </p:txBody>
      </p:sp>
      <p:pic>
        <p:nvPicPr>
          <p:cNvPr id="9" name="Picture 2" descr="http://bloomfieldreport.com/wp-content/uploads/2011/10/QADDAFI-GREETS-OBAMA.jpg"/>
          <p:cNvPicPr>
            <a:picLocks noChangeAspect="1" noChangeArrowheads="1"/>
          </p:cNvPicPr>
          <p:nvPr/>
        </p:nvPicPr>
        <p:blipFill>
          <a:blip r:embed="rId2" cstate="print"/>
          <a:srcRect/>
          <a:stretch>
            <a:fillRect/>
          </a:stretch>
        </p:blipFill>
        <p:spPr bwMode="auto">
          <a:xfrm>
            <a:off x="4788024" y="3501008"/>
            <a:ext cx="4093944" cy="3065910"/>
          </a:xfrm>
          <a:prstGeom prst="rect">
            <a:avLst/>
          </a:prstGeom>
          <a:noFill/>
        </p:spPr>
      </p:pic>
      <p:pic>
        <p:nvPicPr>
          <p:cNvPr id="10" name="Picture 4" descr="http://ts4.mm.bing.net/th?id=I.4803479304930175&amp;pid=1.9"/>
          <p:cNvPicPr>
            <a:picLocks noChangeAspect="1" noChangeArrowheads="1"/>
          </p:cNvPicPr>
          <p:nvPr/>
        </p:nvPicPr>
        <p:blipFill>
          <a:blip r:embed="rId3" cstate="print"/>
          <a:srcRect/>
          <a:stretch>
            <a:fillRect/>
          </a:stretch>
        </p:blipFill>
        <p:spPr bwMode="auto">
          <a:xfrm>
            <a:off x="467544" y="404664"/>
            <a:ext cx="3888432" cy="2916324"/>
          </a:xfrm>
          <a:prstGeom prst="rect">
            <a:avLst/>
          </a:prstGeom>
          <a:noFill/>
        </p:spPr>
      </p:pic>
      <p:pic>
        <p:nvPicPr>
          <p:cNvPr id="11" name="Picture 7" descr="http://ts1.mm.bing.net/th?id=I.4760868939433164&amp;pid=1.9"/>
          <p:cNvPicPr>
            <a:picLocks noChangeAspect="1" noChangeArrowheads="1"/>
          </p:cNvPicPr>
          <p:nvPr/>
        </p:nvPicPr>
        <p:blipFill>
          <a:blip r:embed="rId4" cstate="print"/>
          <a:srcRect/>
          <a:stretch>
            <a:fillRect/>
          </a:stretch>
        </p:blipFill>
        <p:spPr bwMode="auto">
          <a:xfrm>
            <a:off x="467544" y="3501008"/>
            <a:ext cx="3864391" cy="3039989"/>
          </a:xfrm>
          <a:prstGeom prst="rect">
            <a:avLst/>
          </a:prstGeom>
          <a:noFill/>
        </p:spPr>
      </p:pic>
      <p:pic>
        <p:nvPicPr>
          <p:cNvPr id="13" name="Picture 11" descr="http://www.hausa.rfi.fr/sites/hausa.filesrfi/dynimagecache/0/2/468/350/344/257/sites/images.rfi.fr/files/aef_image/sarkozy%20and%20qaddafi%20in%20paris.jpg"/>
          <p:cNvPicPr>
            <a:picLocks noChangeAspect="1" noChangeArrowheads="1"/>
          </p:cNvPicPr>
          <p:nvPr/>
        </p:nvPicPr>
        <p:blipFill>
          <a:blip r:embed="rId5" cstate="print"/>
          <a:srcRect/>
          <a:stretch>
            <a:fillRect/>
          </a:stretch>
        </p:blipFill>
        <p:spPr bwMode="auto">
          <a:xfrm>
            <a:off x="4788023" y="397827"/>
            <a:ext cx="3960441" cy="2958819"/>
          </a:xfrm>
          <a:prstGeom prst="rect">
            <a:avLst/>
          </a:prstGeom>
          <a:noFill/>
        </p:spPr>
      </p:pic>
    </p:spTree>
    <p:extLst>
      <p:ext uri="{BB962C8B-B14F-4D97-AF65-F5344CB8AC3E}">
        <p14:creationId xmlns:p14="http://schemas.microsoft.com/office/powerpoint/2010/main" val="18561274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dirty="0"/>
          </a:p>
        </p:txBody>
      </p:sp>
      <p:sp>
        <p:nvSpPr>
          <p:cNvPr id="3" name="Sisu kohatäide 2"/>
          <p:cNvSpPr>
            <a:spLocks noGrp="1"/>
          </p:cNvSpPr>
          <p:nvPr>
            <p:ph idx="1"/>
          </p:nvPr>
        </p:nvSpPr>
        <p:spPr/>
        <p:txBody>
          <a:bodyPr/>
          <a:lstStyle/>
          <a:p>
            <a:r>
              <a:rPr lang="et-EE" b="1" dirty="0" smtClean="0"/>
              <a:t>Süüria</a:t>
            </a:r>
          </a:p>
          <a:p>
            <a:pPr marL="0" indent="0">
              <a:buNone/>
            </a:pPr>
            <a:r>
              <a:rPr lang="et-EE" dirty="0" smtClean="0"/>
              <a:t>    - president </a:t>
            </a:r>
            <a:r>
              <a:rPr lang="et-EE" dirty="0" err="1" smtClean="0"/>
              <a:t>Bashir</a:t>
            </a:r>
            <a:r>
              <a:rPr lang="et-EE" dirty="0" smtClean="0"/>
              <a:t> </a:t>
            </a:r>
            <a:r>
              <a:rPr lang="et-EE" dirty="0" err="1" smtClean="0"/>
              <a:t>al-Assad</a:t>
            </a:r>
            <a:endParaRPr lang="et-EE" dirty="0" smtClean="0"/>
          </a:p>
          <a:p>
            <a:pPr marL="0" indent="0">
              <a:buNone/>
            </a:pPr>
            <a:r>
              <a:rPr lang="et-EE" dirty="0" smtClean="0"/>
              <a:t>    - rahutused märtsist 2011</a:t>
            </a:r>
          </a:p>
          <a:p>
            <a:pPr marL="0" indent="0">
              <a:buNone/>
            </a:pPr>
            <a:r>
              <a:rPr lang="et-EE"/>
              <a:t> </a:t>
            </a:r>
            <a:r>
              <a:rPr lang="et-EE" smtClean="0"/>
              <a:t>   </a:t>
            </a:r>
            <a:endParaRPr lang="et-EE" dirty="0"/>
          </a:p>
        </p:txBody>
      </p:sp>
      <p:pic>
        <p:nvPicPr>
          <p:cNvPr id="5" name="Picture 4" descr="http://upload.wikimedia.org/wikipedia/commons/thumb/3/3a/Syria_in_its_region_%28claimed%29.svg/300px-Syria_in_its_region_%28claimed%29.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1124744"/>
            <a:ext cx="2913213" cy="16119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ebanon_religions">
            <a:hlinkClick r:id="rId3"/>
          </p:cNvPr>
          <p:cNvPicPr>
            <a:picLocks noChangeAspect="1" noChangeArrowheads="1"/>
          </p:cNvPicPr>
          <p:nvPr/>
        </p:nvPicPr>
        <p:blipFill>
          <a:blip r:embed="rId4" cstate="print"/>
          <a:srcRect/>
          <a:stretch>
            <a:fillRect/>
          </a:stretch>
        </p:blipFill>
        <p:spPr bwMode="auto">
          <a:xfrm>
            <a:off x="5868144" y="2852936"/>
            <a:ext cx="3018861" cy="3794594"/>
          </a:xfrm>
          <a:prstGeom prst="rect">
            <a:avLst/>
          </a:prstGeom>
          <a:noFill/>
          <a:ln w="9525">
            <a:noFill/>
            <a:miter lim="800000"/>
            <a:headEnd/>
            <a:tailEnd/>
          </a:ln>
        </p:spPr>
      </p:pic>
      <p:pic>
        <p:nvPicPr>
          <p:cNvPr id="7" name="Picture 7" descr="File:Burqa in England 2007.jpg">
            <a:hlinkClick r:id="rId5"/>
          </p:cNvPr>
          <p:cNvPicPr>
            <a:picLocks noChangeAspect="1" noChangeArrowheads="1"/>
          </p:cNvPicPr>
          <p:nvPr/>
        </p:nvPicPr>
        <p:blipFill>
          <a:blip r:embed="rId6" cstate="print"/>
          <a:srcRect/>
          <a:stretch>
            <a:fillRect/>
          </a:stretch>
        </p:blipFill>
        <p:spPr bwMode="auto">
          <a:xfrm>
            <a:off x="3419872" y="3573016"/>
            <a:ext cx="2290249" cy="3068960"/>
          </a:xfrm>
          <a:prstGeom prst="rect">
            <a:avLst/>
          </a:prstGeom>
          <a:noFill/>
          <a:ln w="9525">
            <a:noFill/>
            <a:miter lim="800000"/>
            <a:headEnd/>
            <a:tailEnd/>
          </a:ln>
        </p:spPr>
      </p:pic>
      <p:pic>
        <p:nvPicPr>
          <p:cNvPr id="7170" name="Picture 2" descr="http://ts3.mm.bing.net/th?id=I.4696238298367810&amp;pid=1.9"/>
          <p:cNvPicPr>
            <a:picLocks noChangeAspect="1" noChangeArrowheads="1"/>
          </p:cNvPicPr>
          <p:nvPr/>
        </p:nvPicPr>
        <p:blipFill>
          <a:blip r:embed="rId7" cstate="print"/>
          <a:srcRect/>
          <a:stretch>
            <a:fillRect/>
          </a:stretch>
        </p:blipFill>
        <p:spPr bwMode="auto">
          <a:xfrm>
            <a:off x="575460" y="3573016"/>
            <a:ext cx="2639705" cy="3045814"/>
          </a:xfrm>
          <a:prstGeom prst="rect">
            <a:avLst/>
          </a:prstGeom>
          <a:noFill/>
        </p:spPr>
      </p:pic>
    </p:spTree>
    <p:extLst>
      <p:ext uri="{BB962C8B-B14F-4D97-AF65-F5344CB8AC3E}">
        <p14:creationId xmlns:p14="http://schemas.microsoft.com/office/powerpoint/2010/main" val="1294696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6457801" y="610290"/>
            <a:ext cx="3140291" cy="500380"/>
          </a:xfrm>
        </p:spPr>
        <p:txBody>
          <a:bodyPr>
            <a:normAutofit fontScale="90000"/>
          </a:bodyPr>
          <a:lstStyle/>
          <a:p>
            <a:endParaRPr lang="et-EE" dirty="0"/>
          </a:p>
        </p:txBody>
      </p:sp>
      <p:sp>
        <p:nvSpPr>
          <p:cNvPr id="3" name="Sisu kohatäide 2"/>
          <p:cNvSpPr>
            <a:spLocks noGrp="1"/>
          </p:cNvSpPr>
          <p:nvPr>
            <p:ph idx="1"/>
          </p:nvPr>
        </p:nvSpPr>
        <p:spPr/>
        <p:txBody>
          <a:bodyPr/>
          <a:lstStyle/>
          <a:p>
            <a:endParaRPr lang="et-EE" dirty="0"/>
          </a:p>
        </p:txBody>
      </p:sp>
      <p:pic>
        <p:nvPicPr>
          <p:cNvPr id="2050" name="Picture 2" descr="http://thefederalistpapers.integratedmarket.netdna-cdn.com/wp-content/uploads/2014/08/web-iraq-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85356"/>
            <a:ext cx="7632848" cy="49915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sbs.com.au/news/sites/sbs.com.au.news/files/styles/body_image/public/shahada-flag-meaning1.jpg?itok=agwbp-qN&amp;mtime=1425446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5687"/>
            <a:ext cx="2918882" cy="175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016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pPr algn="l"/>
            <a:r>
              <a:rPr lang="et-EE" dirty="0" smtClean="0"/>
              <a:t>                  </a:t>
            </a:r>
            <a:r>
              <a:rPr lang="et-EE" sz="3600" dirty="0" smtClean="0"/>
              <a:t>       oktoober </a:t>
            </a:r>
            <a:br>
              <a:rPr lang="et-EE" sz="3600" dirty="0" smtClean="0"/>
            </a:br>
            <a:r>
              <a:rPr lang="et-EE" sz="3600" dirty="0"/>
              <a:t> </a:t>
            </a:r>
            <a:r>
              <a:rPr lang="et-EE" sz="3600" dirty="0" smtClean="0"/>
              <a:t>                                    2015 </a:t>
            </a:r>
            <a:endParaRPr lang="et-EE" dirty="0"/>
          </a:p>
        </p:txBody>
      </p:sp>
      <p:sp>
        <p:nvSpPr>
          <p:cNvPr id="3" name="Sisu kohatäide 2"/>
          <p:cNvSpPr>
            <a:spLocks noGrp="1"/>
          </p:cNvSpPr>
          <p:nvPr>
            <p:ph idx="1"/>
          </p:nvPr>
        </p:nvSpPr>
        <p:spPr/>
        <p:txBody>
          <a:bodyPr/>
          <a:lstStyle/>
          <a:p>
            <a:endParaRPr lang="et-EE" dirty="0"/>
          </a:p>
        </p:txBody>
      </p:sp>
      <p:pic>
        <p:nvPicPr>
          <p:cNvPr id="3074" name="Picture 2" descr="http://ichef.bbci.co.uk/news/624/cpsprodpb/67F1/production/_85790662_syria_control_map_624_v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2843195"/>
            <a:ext cx="5057006" cy="3938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mg1.yourmiddleeast.com/media/news/images/2015/c89661d8ca944639458ec1c8c370311242e9bf0d_s660x3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2870"/>
            <a:ext cx="3901430" cy="282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240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4" name="Picture 4" descr="http://cdn2.vox-cdn.com/assets/4232239/Syria_areas_of_control_March_20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54" y="187621"/>
            <a:ext cx="8950746" cy="667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230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l" eaLnBrk="1" hangingPunct="1"/>
            <a:r>
              <a:rPr lang="et-EE" b="1" dirty="0" smtClean="0">
                <a:solidFill>
                  <a:schemeClr val="accent2"/>
                </a:solidFill>
              </a:rPr>
              <a:t>	      </a:t>
            </a:r>
            <a:r>
              <a:rPr lang="et-EE" b="1" u="sng" dirty="0" smtClean="0">
                <a:solidFill>
                  <a:srgbClr val="00B0F0"/>
                </a:solidFill>
              </a:rPr>
              <a:t>Lähis-Ida konflikt </a:t>
            </a:r>
            <a:endParaRPr lang="en-US" b="1" u="sng" dirty="0" smtClean="0">
              <a:solidFill>
                <a:srgbClr val="00B0F0"/>
              </a:solidFill>
            </a:endParaRPr>
          </a:p>
        </p:txBody>
      </p:sp>
      <p:pic>
        <p:nvPicPr>
          <p:cNvPr id="41987" name="Picture 4" descr="gaza-map-1"/>
          <p:cNvPicPr>
            <a:picLocks noGrp="1" noChangeAspect="1" noChangeArrowheads="1"/>
          </p:cNvPicPr>
          <p:nvPr>
            <p:ph type="body" sz="half" idx="1"/>
          </p:nvPr>
        </p:nvPicPr>
        <p:blipFill>
          <a:blip r:embed="rId2" cstate="print"/>
          <a:srcRect/>
          <a:stretch>
            <a:fillRect/>
          </a:stretch>
        </p:blipFill>
        <p:spPr>
          <a:xfrm>
            <a:off x="539552" y="1196975"/>
            <a:ext cx="3144838" cy="5661025"/>
          </a:xfrm>
          <a:noFill/>
        </p:spPr>
      </p:pic>
      <p:pic>
        <p:nvPicPr>
          <p:cNvPr id="41988" name="Picture 8" descr="gaza-strip-2003-map"/>
          <p:cNvPicPr>
            <a:picLocks noGrp="1" noChangeAspect="1" noChangeArrowheads="1"/>
          </p:cNvPicPr>
          <p:nvPr>
            <p:ph type="body" sz="half" idx="2"/>
          </p:nvPr>
        </p:nvPicPr>
        <p:blipFill>
          <a:blip r:embed="rId3" cstate="print"/>
          <a:srcRect/>
          <a:stretch>
            <a:fillRect/>
          </a:stretch>
        </p:blipFill>
        <p:spPr>
          <a:xfrm>
            <a:off x="3995738" y="1196975"/>
            <a:ext cx="4811712" cy="5327650"/>
          </a:xfrm>
          <a:noFill/>
        </p:spPr>
      </p:pic>
      <p:sp>
        <p:nvSpPr>
          <p:cNvPr id="41989" name="Line 9"/>
          <p:cNvSpPr>
            <a:spLocks noChangeShapeType="1"/>
          </p:cNvSpPr>
          <p:nvPr/>
        </p:nvSpPr>
        <p:spPr bwMode="auto">
          <a:xfrm flipH="1">
            <a:off x="1042988" y="3068638"/>
            <a:ext cx="4249737" cy="1584325"/>
          </a:xfrm>
          <a:prstGeom prst="line">
            <a:avLst/>
          </a:prstGeom>
          <a:noFill/>
          <a:ln w="9525">
            <a:solidFill>
              <a:schemeClr val="tx1"/>
            </a:solidFill>
            <a:round/>
            <a:headEnd/>
            <a:tailEnd type="triangle" w="med" len="med"/>
          </a:ln>
          <a:effectLst/>
        </p:spPr>
        <p:txBody>
          <a:bodyPr/>
          <a:lstStyle/>
          <a:p>
            <a:endParaRPr lang="et-EE"/>
          </a:p>
        </p:txBody>
      </p:sp>
      <p:pic>
        <p:nvPicPr>
          <p:cNvPr id="41990" name="Picture 10" descr="israel+flag"/>
          <p:cNvPicPr>
            <a:picLocks noChangeAspect="1" noChangeArrowheads="1"/>
          </p:cNvPicPr>
          <p:nvPr/>
        </p:nvPicPr>
        <p:blipFill>
          <a:blip r:embed="rId4" cstate="print"/>
          <a:srcRect/>
          <a:stretch>
            <a:fillRect/>
          </a:stretch>
        </p:blipFill>
        <p:spPr bwMode="auto">
          <a:xfrm>
            <a:off x="179388" y="115888"/>
            <a:ext cx="1835150" cy="1339850"/>
          </a:xfrm>
          <a:prstGeom prst="rect">
            <a:avLst/>
          </a:prstGeom>
          <a:noFill/>
          <a:ln w="9525">
            <a:noFill/>
            <a:miter lim="800000"/>
            <a:headEnd/>
            <a:tailEnd/>
          </a:ln>
        </p:spPr>
      </p:pic>
      <p:pic>
        <p:nvPicPr>
          <p:cNvPr id="41991" name="Picture 11" descr="palestinian-flag"/>
          <p:cNvPicPr>
            <a:picLocks noChangeAspect="1" noChangeArrowheads="1"/>
          </p:cNvPicPr>
          <p:nvPr/>
        </p:nvPicPr>
        <p:blipFill>
          <a:blip r:embed="rId5" cstate="print"/>
          <a:srcRect/>
          <a:stretch>
            <a:fillRect/>
          </a:stretch>
        </p:blipFill>
        <p:spPr bwMode="auto">
          <a:xfrm>
            <a:off x="7019925" y="115888"/>
            <a:ext cx="1963738" cy="1295400"/>
          </a:xfrm>
          <a:prstGeom prst="rect">
            <a:avLst/>
          </a:prstGeom>
          <a:noFill/>
          <a:ln w="9525">
            <a:noFill/>
            <a:miter lim="800000"/>
            <a:headEnd/>
            <a:tailEnd/>
          </a:ln>
        </p:spPr>
      </p:pic>
      <p:sp>
        <p:nvSpPr>
          <p:cNvPr id="9" name="Rectangle 12"/>
          <p:cNvSpPr>
            <a:spLocks noChangeArrowheads="1"/>
          </p:cNvSpPr>
          <p:nvPr/>
        </p:nvSpPr>
        <p:spPr bwMode="auto">
          <a:xfrm>
            <a:off x="3563888" y="1227195"/>
            <a:ext cx="2863732" cy="1815882"/>
          </a:xfrm>
          <a:prstGeom prst="rect">
            <a:avLst/>
          </a:prstGeom>
          <a:solidFill>
            <a:schemeClr val="bg1"/>
          </a:solidFill>
          <a:ln w="9525">
            <a:solidFill>
              <a:schemeClr val="bg1">
                <a:lumMod val="50000"/>
              </a:schemeClr>
            </a:solidFill>
            <a:miter lim="800000"/>
            <a:headEnd/>
            <a:tailEnd/>
          </a:ln>
          <a:effectLst/>
        </p:spPr>
        <p:txBody>
          <a:bodyPr wrap="square">
            <a:spAutoFit/>
          </a:bodyPr>
          <a:lstStyle/>
          <a:p>
            <a:r>
              <a:rPr lang="et-EE" sz="1400" dirty="0"/>
              <a:t>“palestiinlaste vangilaager”</a:t>
            </a:r>
          </a:p>
          <a:p>
            <a:r>
              <a:rPr lang="et-EE" sz="1400" dirty="0"/>
              <a:t>- rannikuriba (ca 1/3 Hiiumaast)</a:t>
            </a:r>
          </a:p>
          <a:p>
            <a:r>
              <a:rPr lang="et-EE" sz="1400" dirty="0"/>
              <a:t>- elanikke ca 1,5 miljonit</a:t>
            </a:r>
          </a:p>
          <a:p>
            <a:r>
              <a:rPr lang="et-EE" sz="1400" dirty="0"/>
              <a:t>- suurim linn Gaza, mis on</a:t>
            </a:r>
          </a:p>
          <a:p>
            <a:r>
              <a:rPr lang="et-EE" sz="1400" dirty="0"/>
              <a:t>  Palestiina araablaste suurim linn</a:t>
            </a:r>
          </a:p>
          <a:p>
            <a:r>
              <a:rPr lang="et-EE" sz="1400" dirty="0"/>
              <a:t>- 1948-1967 Egiptuse koosseisus</a:t>
            </a:r>
          </a:p>
          <a:p>
            <a:r>
              <a:rPr lang="et-EE" sz="1400" dirty="0"/>
              <a:t>- 1967-2005 Iisraeli koosseisus</a:t>
            </a:r>
          </a:p>
          <a:p>
            <a:r>
              <a:rPr lang="et-EE" sz="1400" dirty="0"/>
              <a:t>- alates 2007. a. </a:t>
            </a:r>
            <a:r>
              <a:rPr lang="et-EE" sz="1400" dirty="0" err="1"/>
              <a:t>Hamasi</a:t>
            </a:r>
            <a:r>
              <a:rPr lang="et-EE" sz="1400" dirty="0"/>
              <a:t> kontrolli all</a:t>
            </a:r>
            <a:endParaRPr lang="en-US" sz="1400" dirty="0"/>
          </a:p>
        </p:txBody>
      </p:sp>
    </p:spTree>
    <p:extLst>
      <p:ext uri="{BB962C8B-B14F-4D97-AF65-F5344CB8AC3E}">
        <p14:creationId xmlns:p14="http://schemas.microsoft.com/office/powerpoint/2010/main" val="11872482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title"/>
          </p:nvPr>
        </p:nvSpPr>
        <p:spPr/>
        <p:txBody>
          <a:bodyPr/>
          <a:lstStyle/>
          <a:p>
            <a:pPr eaLnBrk="1" hangingPunct="1"/>
            <a:endParaRPr lang="et-EE" smtClean="0"/>
          </a:p>
        </p:txBody>
      </p:sp>
      <p:pic>
        <p:nvPicPr>
          <p:cNvPr id="43011" name="Picture 5" descr="ottomanmap"/>
          <p:cNvPicPr>
            <a:picLocks noGrp="1" noChangeAspect="1" noChangeArrowheads="1"/>
          </p:cNvPicPr>
          <p:nvPr>
            <p:ph type="body" sz="half" idx="1"/>
          </p:nvPr>
        </p:nvPicPr>
        <p:blipFill>
          <a:blip r:embed="rId2" cstate="print"/>
          <a:srcRect/>
          <a:stretch>
            <a:fillRect/>
          </a:stretch>
        </p:blipFill>
        <p:spPr>
          <a:xfrm>
            <a:off x="1187450" y="3068638"/>
            <a:ext cx="4895850" cy="3419475"/>
          </a:xfrm>
          <a:noFill/>
        </p:spPr>
      </p:pic>
      <p:sp>
        <p:nvSpPr>
          <p:cNvPr id="43012" name="Rectangle 7"/>
          <p:cNvSpPr>
            <a:spLocks noGrp="1" noChangeArrowheads="1"/>
          </p:cNvSpPr>
          <p:nvPr>
            <p:ph type="body" sz="half" idx="2"/>
          </p:nvPr>
        </p:nvSpPr>
        <p:spPr>
          <a:xfrm>
            <a:off x="684213" y="404813"/>
            <a:ext cx="8459787" cy="2736850"/>
          </a:xfrm>
        </p:spPr>
        <p:txBody>
          <a:bodyPr/>
          <a:lstStyle/>
          <a:p>
            <a:pPr eaLnBrk="1" hangingPunct="1">
              <a:buFontTx/>
              <a:buNone/>
            </a:pPr>
            <a:r>
              <a:rPr lang="et-EE" dirty="0" smtClean="0"/>
              <a:t>	</a:t>
            </a:r>
            <a:r>
              <a:rPr lang="et-EE" dirty="0" err="1" smtClean="0"/>
              <a:t>Ottomani</a:t>
            </a:r>
            <a:r>
              <a:rPr lang="et-EE" dirty="0" smtClean="0"/>
              <a:t> impeerium uusajal</a:t>
            </a:r>
          </a:p>
          <a:p>
            <a:pPr eaLnBrk="1" hangingPunct="1">
              <a:buFontTx/>
              <a:buNone/>
            </a:pPr>
            <a:r>
              <a:rPr lang="et-EE" dirty="0" smtClean="0"/>
              <a:t>	- 19.saj. lõpus “Euroopa haige mees”</a:t>
            </a:r>
          </a:p>
          <a:p>
            <a:pPr eaLnBrk="1" hangingPunct="1">
              <a:buFontTx/>
              <a:buNone/>
            </a:pPr>
            <a:r>
              <a:rPr lang="et-EE" dirty="0" smtClean="0"/>
              <a:t>	- pärast I maailmasõda jäid vaid praegune Türgi</a:t>
            </a:r>
          </a:p>
          <a:p>
            <a:pPr eaLnBrk="1" hangingPunct="1">
              <a:buFontTx/>
              <a:buNone/>
            </a:pPr>
            <a:r>
              <a:rPr lang="et-EE" dirty="0" smtClean="0"/>
              <a:t>	&gt; 1947 ÜRO: “luua Iisrael ja </a:t>
            </a:r>
            <a:r>
              <a:rPr lang="et-EE" dirty="0" err="1" smtClean="0"/>
              <a:t>Palestina</a:t>
            </a:r>
            <a:r>
              <a:rPr lang="et-EE" dirty="0" smtClean="0"/>
              <a:t>” </a:t>
            </a:r>
          </a:p>
          <a:p>
            <a:pPr eaLnBrk="1" hangingPunct="1">
              <a:buFontTx/>
              <a:buNone/>
            </a:pPr>
            <a:r>
              <a:rPr lang="et-EE" dirty="0" smtClean="0"/>
              <a:t>	&gt; tegelikkuses: Palestiina riiki välja ei kuulutatud</a:t>
            </a:r>
            <a:endParaRPr lang="en-US" dirty="0" smtClean="0"/>
          </a:p>
        </p:txBody>
      </p:sp>
    </p:spTree>
    <p:extLst>
      <p:ext uri="{BB962C8B-B14F-4D97-AF65-F5344CB8AC3E}">
        <p14:creationId xmlns:p14="http://schemas.microsoft.com/office/powerpoint/2010/main" val="19577512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idx="4294967295"/>
          </p:nvPr>
        </p:nvSpPr>
        <p:spPr>
          <a:xfrm>
            <a:off x="0" y="0"/>
            <a:ext cx="9144000" cy="908720"/>
          </a:xfrm>
        </p:spPr>
        <p:txBody>
          <a:bodyPr>
            <a:noAutofit/>
          </a:bodyPr>
          <a:lstStyle/>
          <a:p>
            <a:r>
              <a:rPr lang="et-EE" sz="1800" dirty="0">
                <a:hlinkClick r:id="rId2"/>
              </a:rPr>
              <a:t>http://</a:t>
            </a:r>
            <a:r>
              <a:rPr lang="et-EE" sz="1800" dirty="0" smtClean="0">
                <a:hlinkClick r:id="rId2"/>
              </a:rPr>
              <a:t>uudised.err.ee/v/3ee3f386-a462-40c7-80c5-52b0926341c7</a:t>
            </a:r>
            <a:r>
              <a:rPr lang="et-EE" sz="1800" dirty="0" smtClean="0"/>
              <a:t> </a:t>
            </a:r>
          </a:p>
        </p:txBody>
      </p:sp>
      <p:sp>
        <p:nvSpPr>
          <p:cNvPr id="44035" name="Rectangle 3"/>
          <p:cNvSpPr>
            <a:spLocks noGrp="1"/>
          </p:cNvSpPr>
          <p:nvPr>
            <p:ph type="body" idx="4294967295"/>
          </p:nvPr>
        </p:nvSpPr>
        <p:spPr/>
        <p:txBody>
          <a:bodyPr/>
          <a:lstStyle/>
          <a:p>
            <a:pPr eaLnBrk="1" hangingPunct="1"/>
            <a:endParaRPr lang="et-EE" smtClean="0"/>
          </a:p>
        </p:txBody>
      </p:sp>
      <p:pic>
        <p:nvPicPr>
          <p:cNvPr id="44036" name="Picture 7" descr="Israel_stealing_palestine.jpg image by seeing_it"/>
          <p:cNvPicPr>
            <a:picLocks noChangeAspect="1" noChangeArrowheads="1"/>
          </p:cNvPicPr>
          <p:nvPr/>
        </p:nvPicPr>
        <p:blipFill>
          <a:blip r:embed="rId3" cstate="print"/>
          <a:srcRect/>
          <a:stretch>
            <a:fillRect/>
          </a:stretch>
        </p:blipFill>
        <p:spPr bwMode="auto">
          <a:xfrm>
            <a:off x="23242" y="620688"/>
            <a:ext cx="9144000" cy="6096000"/>
          </a:xfrm>
          <a:prstGeom prst="rect">
            <a:avLst/>
          </a:prstGeom>
          <a:noFill/>
          <a:ln w="9525">
            <a:noFill/>
            <a:miter lim="800000"/>
            <a:headEnd/>
            <a:tailEnd/>
          </a:ln>
        </p:spPr>
      </p:pic>
    </p:spTree>
    <p:extLst>
      <p:ext uri="{BB962C8B-B14F-4D97-AF65-F5344CB8AC3E}">
        <p14:creationId xmlns:p14="http://schemas.microsoft.com/office/powerpoint/2010/main" val="3437293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ealkiri 1"/>
          <p:cNvSpPr>
            <a:spLocks noGrp="1"/>
          </p:cNvSpPr>
          <p:nvPr>
            <p:ph type="title" idx="4294967295"/>
          </p:nvPr>
        </p:nvSpPr>
        <p:spPr/>
        <p:txBody>
          <a:bodyPr/>
          <a:lstStyle/>
          <a:p>
            <a:pPr eaLnBrk="1" hangingPunct="1"/>
            <a:endParaRPr lang="et-EE" smtClean="0"/>
          </a:p>
        </p:txBody>
      </p:sp>
      <p:sp>
        <p:nvSpPr>
          <p:cNvPr id="45059" name="Sisu kohatäide 2"/>
          <p:cNvSpPr>
            <a:spLocks noGrp="1"/>
          </p:cNvSpPr>
          <p:nvPr>
            <p:ph sz="half" idx="4294967295"/>
          </p:nvPr>
        </p:nvSpPr>
        <p:spPr>
          <a:xfrm>
            <a:off x="457200" y="1600200"/>
            <a:ext cx="4038600" cy="4525963"/>
          </a:xfrm>
        </p:spPr>
        <p:txBody>
          <a:bodyPr/>
          <a:lstStyle/>
          <a:p>
            <a:pPr eaLnBrk="1" hangingPunct="1"/>
            <a:endParaRPr lang="et-EE" sz="2800" smtClean="0"/>
          </a:p>
        </p:txBody>
      </p:sp>
      <p:sp>
        <p:nvSpPr>
          <p:cNvPr id="45060" name="Sisu kohatäide 3"/>
          <p:cNvSpPr>
            <a:spLocks noGrp="1"/>
          </p:cNvSpPr>
          <p:nvPr>
            <p:ph sz="half" idx="4294967295"/>
          </p:nvPr>
        </p:nvSpPr>
        <p:spPr>
          <a:xfrm>
            <a:off x="4648200" y="1600200"/>
            <a:ext cx="4038600" cy="4525963"/>
          </a:xfrm>
        </p:spPr>
        <p:txBody>
          <a:bodyPr/>
          <a:lstStyle/>
          <a:p>
            <a:pPr eaLnBrk="1" hangingPunct="1"/>
            <a:endParaRPr lang="et-EE" sz="2800" smtClean="0"/>
          </a:p>
        </p:txBody>
      </p:sp>
      <p:pic>
        <p:nvPicPr>
          <p:cNvPr id="45061" name="Picture 5" descr="arafat-rabin_wh"/>
          <p:cNvPicPr>
            <a:picLocks noChangeAspect="1" noChangeArrowheads="1"/>
          </p:cNvPicPr>
          <p:nvPr/>
        </p:nvPicPr>
        <p:blipFill>
          <a:blip r:embed="rId2" cstate="print"/>
          <a:srcRect/>
          <a:stretch>
            <a:fillRect/>
          </a:stretch>
        </p:blipFill>
        <p:spPr bwMode="auto">
          <a:xfrm>
            <a:off x="155575" y="476250"/>
            <a:ext cx="8988425" cy="6202363"/>
          </a:xfrm>
          <a:prstGeom prst="rect">
            <a:avLst/>
          </a:prstGeom>
          <a:noFill/>
          <a:ln w="9525">
            <a:noFill/>
            <a:miter lim="800000"/>
            <a:headEnd/>
            <a:tailEnd/>
          </a:ln>
        </p:spPr>
      </p:pic>
      <p:sp>
        <p:nvSpPr>
          <p:cNvPr id="3" name="AutoShape 4" descr="data:image/jpeg;base64,/9j/4AAQSkZJRgABAQAAAQABAAD/2wCEAAkGBhQSERQUExQTFRUVGBoZGBQYFRocHxweGBoeFRsdGBocHiYfFxokHiAcHzAgIycpLCwtHR4xNjIqNTIrLCkBCQoKDgwOGg8PGiwkHCQsKSwpLCwpLCwsLDQsLC0sLC8sLCwsLCwsLCwsLCwsLCwpLywsLCwsLCwsKSwsLCwsLP/AABEIAHYAyAMBIgACEQEDEQH/xAAbAAACAgMBAAAAAAAAAAAAAAAABQQGAQMHAv/EAEsQAAIBAwIDBQIJCAgDCQEAAAECEQADBBIhBTFBBhMiUWEycQcUIzRSc4GR0xYXQmKUobPBMzVTVXKEk7Qk0fFDVGNkorHD4fAV/8QAGQEAAwEBAQAAAAAAAAAAAAAAAAIEAwEF/8QAJhEAAwACAQMEAgMBAAAAAAAAAAECAxExBBIhEyJBYTJRgZGhU//aAAwDAQACEQMRAD8A7jRRRQAUUUUAFFFFAC3tBxtcSw15lZ4KqEWJZrjC2oEkASxG5NKvynzP7ryf9bG/Eo+Eb5l/mMX/AHNut3brjt3ExDdsIty7rtqqNybW4SPQmYmgDT+U+Z/deT/rY34lH5T5n915P+tjfiVXLXwm3clxbxRbBvX7dm21xW+Tmybt3vFBGp1YFQu29R+L/CPlY4a05sC5ZyWs3Ly2ndWUY5yFYWw2pW2AIkgbmgC1/lPmf3Xk/wCtjfiUflPmf3Xk/wCtjfiUoye0PECvD3DY1v46UUobTPoZrbXCQwuDUNuXrzqJkfCLkWzftsgZ7WbZxxcFpu7KubYYkzCv4mgT5c6AHmZ20ybSl7nDchVECTex+pgf9p51jF7bZFwTb4dfccpGRjH/AOTamXbMxiO0wFKE+4OJ51Snx1mSqkjbUVE/fzqbNn9NpaHme4d5Pwi3Lc68G6COY+MYxPn7K3Cf3Vqs/Ca7EAcPyBPItdsKPva4I+2lSiOW3urNTvrH8If0yzr2qyyJHDMgjzF/G/Ep1wPi6ZWPayLYIS6gcBuYB6H1pT2OylNl7Y9q2xJHo8sp+3f7q8fBn/VOF9QlXzXckzJrRZ6KKKY4LuG8bS/cuoqsO6IBYjYyWBjrsVI3rTxfjwt6ktDvbwB8I5KY27wzCj05nyqJxO4FuvasAW2eHv3VHi3EKB+uQDv0A8yK1WMdUXSogfzPMk9SfM0lVopxYe/y+BLgXbtk23UL8ZuIVawx1tcMzqZlYRy9oghQSPSugCqdwHiKYt26mRdUuwR+8Jgn2lClZMQBO2255VacHiNu8pa2wYAweexHQg7iuzwZ5fy4JNFFFMZBRSvtQ5GFlEEgixdIIMEEW25HpVc7PdgcS5iY9x1vFns22Y/Gb+5ZASf6TzoAu9FVj83GF9C9+1ZH4lH5uML6F79qyPxKALPRVY/NxhfQvftWR+JR+bjC+he/asj8SgA+Eb5l/mMX/c262drOO4VvRay2JJIui2quxAtMGDsEBKqGA3O21V7tn2KxcfGW7aW4HXIxoJv3mG+RbHss5B28xTXjPAMtM58vEFhzdsCy6XmZdOliyupVTqG+67T50ARr1rhN641kILjZTJkM1tbhAZgRbum4m1kmDBletacLM4RbsLcRH7q3d1I5tXm7y5eDWtSkgnI1DUs+L/2qLgfB5kY74Qs92px1RbuULrBrqCWe09nTpZZMAlpAqLc+DrLNq6ii1atG9Yu28QZFwoptsWuFLmgNaDbQqjbnQA3HF+GY64tvu8hRafVjqcfJ2YhtllZJgt4eg6VIv5XCzYyrz7W0yEu5BYXAReUIykqd9XsbAVJu9nr1wcPLBEOLe1uvevc8Oh0EOyhnPiHMDrSm/wDB9eu3r4e6qWL2W+QdMMx+SW2ilXUrE6ifctAF4ZLd+1uFuW7igwdwysJHvBFU/tJ2ex8ZbRtKVuF4HjYkrEsDJMgCI8tqedjOEXcXETHvMHNosiODztgnu9W2zaYB91Je2GRqyFXpaSftuc/sgD99Y52lDbGnkS7wxVHbQJYgbD3sYE+nPettrEuOH7tNfdrqYagD1gAdSYP3VYuyXD1uY14OJW7dad42UKo3G45U84fwe1Ynu0ClokySTEkSSfU/eanjpZaTf8ju2JOwzq1i6yx4rhJIHOUWJPUxA9KPgzcf/wArCEie4Qx1irJ3YVSAABvsBFUX4JuGWFwse8rhrvcAP4l8AY6oIG45Dn5VZM9qSM358l+rDuACSQANyTSd+1+ND6bqsy7aB7TGJAQH256ESPWlNzFu3VIu3rnjEXEUjSQeaARsOkjc7+ddbSHjFV8Hi2DdvG+sJbck6ZabgjSrMDssgA7DlFT6jYHsncldR0zzAG259886zk3yCqLGppiegESY68xtWLez0olTOjbcKrLmBA3MbwN/fUzskw7ggA6luOGJG5OomW9SCP3UqbBY+E3GKmJBAJMevQHyj7am9nbxN++FVjbMEvEKLi+BlHnI0mR1Bpo5J+pXt2WKiiitSEVdq/mOV9Re/htR2U+Y4v1Fn+GtHav5jl/UXv4bUdlPmOL9RZ/hrQA1ooqPn5y2bZdpgRsBJJJgADqSTQBp4xxZce2WYjVB0J1dgJCqBuSaSji+Styzqayy3Liq40FdIIPstrPWAJBknpS7iveOveuxF87WlUTokzoQb6mI5kzMeQovXGOG+ve5aU65567Pi38pKz9tZuiqcK00+dDL4RvmX+Yxf9zbqz1UPhEzk+KrbLKLhvYrhJ3j4zbEx13q31oShRRVe7YcTKWxaRiHu8yDBCD2iD0nZftpapSts6lssNUPjvHbl66VRmt27TMo0sVZnHhLMRyUbwv2noK28P7W3LVsIyNdYM3jZwBo/REwSW6bjpuaWZ2fbv3TetBgjqpafpxJgDlAgHzNTZsqePcP9DzPnySbnai/etIvitKFUMf03YAajP6CTP6x9OsBizNqd2chdALRsoMgGPaP6x3rNFQXmu+WaqUh52W40Ua3jlBDs/ymveSWcQscoEc599XOuc8HcDKxy2w1NJJAA+TaJmrrwjj1rJ1d2T4T1ESDyYA7lTvv6GvS6e3ULZja0ye/I1ynsJgW/i2KplhcxkcrMiQTIuDnEnwqfDz2ma6s/I1zv4O8ZV4bilVALWlJIG5JJMk9a2p+DTBO6LEEA3AE+7yrNFFYnpC97Aa9CymmGZgYLahsNto8yfKt9zh6kdQ3R/0gfMH+XKvCPqvSuwQFWPmdiBHkOc1s4haLWriqYYqwB9Y2rooi4aSmTcYXFurdZPEOoPeKIjZSjJEDY6uh52vsVYK4ilnLl2dyTEgsxJUwBuOR9Zrxc4XavYpuWLaI720ZSAAZSHRSfQjTSazbZriXbN25aDr3gUHwksBMoRBJETJ8433rT8SHzlWkXmilXZ/ivfW4cjvk2uLpKxuQDB6GNiJB3opydrRWuJcOybFrMUtcuWPi+R4ncMN7ZKkT4tfNT06084HnpZ4diu8x3FkAASSTbUAADmTUntX8xyvqL38Nqrr31TC4a5klbVs92BJI7gBmj9XYz0n1rnB1e5pGOM9o8l1ZERbZ1IdIuxc0kgnpExsQPPnWbKgsovNeZw0rrZyv0l/ULDl7xXi1auFCXso5fxNDjqOQBHMDaZ59RRw8i6WW6Dqt8rbjcCTpc9GJG0jlHnNZNtl845nhGeJ41y7ci2QukFWbUQwFwAkrA2MCOc7mvF3hl27L3NAuAKAkKVfQAJuGJbVB/wAII8qmcPhB3Z2aSdz7UnmpPMRAjpXriN/SFAbSWYDkOXXmIG29G2M8cv3Mp/ajGuMBdunUxysZv6TZIvqugKRLRJgyBBJiuvVzTtdjN3Idwk99iKCB/wCZQk78p269K6XWkvZFmlTWkFc743k95lXmBDBSqAjlCrJA9zEz6057YcZPze2zKTvddZEKeSK3Rm6wZA94qtIgAAAAA2AFRdVlWuxHMc/JmkNzi723aYKBnAUKo9kSIjf3yIp9XgWFknSsnmYG/vrzy3DkiN987FH5QHYaAJ1AnVMEbDbn99eR2hMhdIJKjfVEtCz02HipyLC7eFduWw293lWPi6zOlZ84HSg29bB/z/00Yjd5LN6obcgrKsfEJEz0ny6VMsMbbrctnQ6TBA6HmCP0lPl5weda3dUUsSFUSSTsB5k0Wb6uoZSGU8iPu+zyg0ydLyiOtNvS8F47PcaORbfXHeWzDaQQDI1KQCTGxE786q/YH+rMP6lf51FsZhtOtxSQQyjnGoMwSG8xvUrsD/VuH9Sv869PHk9SN/IYFq2P6KKj8RnuniZ0nkY5b/d5+k0xYyPZyBaLJBIXxllEwGJPi6zsfsrdl5pXSERrruGKIpA1aV1HcmBtWL3d27THTKkbgb6tW3PrMxJpj2f7NiyxuuFN5hG3JAY8K+fq3M+g2ppWzDLk7Fr5M9leF93admRka87ObZJ8IOwETC7bmOpNJbeObF4WWkBQRb1EQ1v9EIeZcCFI8gPMVdq05WIl1dNxVZfIif8AofWtGtojjI5rZX+HXTbyhyIvjTvzU21LAA8iDLGPOTRRxTsxc0kY9wHkVS6SdLKZUrcHiAB6GfeKKF4DI1T2hj2r+Y5X1F7+G1UXs7xO4+PjXSbDAWLNlYZhp21NqBGzQFnz0zV67V/Mcr6i9/Dauf8AZ5guLacoWcLbBmDqHdqoUrvpbTEbb+e9FcDYPyGnxwq50SdgQtrxrA2Opdt/dHT7dWtmAJQK6tra9s0DnKiQWQjbnGxrYrxBfVcS3b5pI0gmYYEgsYAG3KOUmvOOLbANePyY1d0GMQohYderejE8uQM1kWkrLytCsbmm9bAmRplSBO4kA7bgjf31HxZdSL5thUMkGdQlZZZJJYCQuraa1oV1q727aaI8ICg+PkCDOraD0jepmdoIcrZDFiF16Ru06dpgmPMbTQBD7ZZKnDDL4h3+NAXrGRb2Hr0rTkcZyrVxr14ZGMWc+JgDaABOlDBKxG0mCTO42rV2pxEFjWVOo5OIoZhuYvW9yfM7ya6gygiCJHlXezuXOiTO/d5/Ry9HLS5bWbhLl9oJPlEgKBAABOw6869U54z2OuJda5iJbNtxLWJ0Qw/Stn2RqEArA3AM86RpcmQQysPaRhDL7x/Pka83NiuHt/2cmkyuNw/LBJUkm3KW/GPEsMQzTtqkqu/0a8HGzmNrX+iQTBQD11RuW921Wmik9T6R3RWcWxnAWlJAAkO0odjyIBEyPfuZo7nO1a9pa2AVBXZpaIkRABHvJHlVmoo9T6QaEXDrWQzRkj5PuiGHgKsZ3JjcQI5dZO1OMVUCAW409IM8/Fz6kzO++9YyWlHAInSRzG0+GT5ATP2Vd8vsfZdUCzbdQF7xIkgCIaRDfdWuPE8qbXgV12lJvyRpUMztsqqJJO248gNjJ2FMuwH9WYf1K/zqz8I7Mpjs763uMVCgvEqOZAIAnUYJ9w8qrHYH+rMP6lf51XjxenPnk1wVux/WjKyNIhRLn2V+6SfICedb6i5RKuj9N1I/xRB+8fvpyxkfOxtONomSNA9C2tef6s9PLarqKpvGMhRa3YBS9sFhvHjBnb3VJftj3tzu8ZQYUlzdS4kQQumNIM78/Q+RrSX4Is8t0ki0K4IkEEeYrNc77McTfFd7JXTDsTjhpGliSjY7Nz2EFCZ26dbzgcUt3gSjSR7SnZlPkyndT76dPZNUOeSXRRRXRRR2vuBcDLJIA7i7uTHO2wFVHDuKUw2tg3IxbIvKgG2hA1sljCk+IjTM8jypbx+L+LfTLuXbjpYu+1oVAyAzAQCTqUc551M4Pm2viFkIYAtWu8CKAYZAGgEbnzikplWLHp7bJF1XbxMO6tX1lig1GTATVt4ZB3I9BI51v4gsQXtsJMMyMQGmFA25SY5+XOtl7PVh3Rs3SWOhUIHiPMbgmBHi1cgBUjF4blsrWntp4ZU3HcwwMwU0iTAiSY3pEmyirmfDZDRO7V1uIRbfwm4xWfHt4jMt0hv+U0Ylm4IYQ9tPYXYEiAJEbbbwDznnW2zjOS1rKHygUxHsMpGgum3PfeZIJ8ooyWFzG8UiCFIC82VtMaTEgnp5GuDJpraEPaTJN6wGZwCuRi/ILsVJyLUd5O5aJ2gDfrtXVa5L2muC3i6XUd4uRYdyFdtKrdR5nfUQgnSp5dKtH53uF/8Aeef/AIF/8OtZ4Is/5FyrnvafiKZGShtjw4+tTd5a2PhKr9JF3k8tWw5Gmtv4VeHNOm+xjYxj5Bg+sWtqpmXxXEDN8XzSJZmFq5hZBADEtGpbeuJO1Z5lVTqTOedsY0VXF7YqTojS3I3NF9kXbdtPdBzH0YE+fWnSZ3DY+U4hmn1Fi8g9YAs1589NdfRq6SJmJw29kXTaslE0qGuXHUsFDSFVVBGpjBO5gADzFN7Pwf3GMXsrVb6rbt92x9C4YkA/qwfWtXBu2XCsVCtl7igmWPxfJJYxEsxtyxip5+FDh/8AbXP2bI/Cq7H08SvK2zJ02Tr/AGGwmABx7YCiBpBXaIgkEEj386dogAAHICB9lVf85+B/a3P2bI/CrB+FDh/9tc/Zsj8KqBdMtL8jXKOwGYbXD7DMD3fdLIAJKnfxH9VhvI2BG/Pa2t8J2BH9Lc/Zsj8KkfYK2Uwce06aWFlSwjz6OOjQeR50l8FHTr3DwZjGCLbEHqGX/ny9a83Mdru1wAJ1QHc/4iOnoKjJjG1fC2LYPeqZRTABU7O3RVglTG5OmBU7It37Q13UTQPaNtmYqPpEFRK+ccudJplTySnqmQBce2jgIU3Zi0AgLv7IB3aAIH30wxSxRSwhoE14yhrTw+KdJgH2gCDsfWvDcUQKzHVCzq8JOmOYMbA0ppwa+JWBu5BZY03EHMqDqDL5XEMsD6sOteMHIXHy9WR4ps/J5ABK6Q258PshgVJnYEc4Ioy8svbttaaNZAG0HfaCDyg8wfKKZYnB7eXgWbb6hFsJrUwylV7pip+w7HY1pJJn0nv4Y/x8hbihkZWU7hlIIPuIrFeMDBSzbVEAVR0AA36mBtJO9FaEZx3iXAL2Q+XcN91t3Mi/YAFq0QsMQQzMJUMpMGeYg9K32lONfwf+M762zdyyvZsrpREaCWVZEFQJJ896dY2fYW3m4uXYymW5l3nhMe8QVZwylXQekyDVawMVL2VgWUS6O6yGDd5juvgVXZQxYAEkRt+sSaRryURaU/aLhhZYfItXLerW14BQFaNAlXZtXhIKyZHpFX6sARWaZLRld972LuLcGW+UbU6Ok6XU9GjUCDswMDmOgNVPi/ArlsOrd44ILW71tGbS+/iuIpjUNjKgAy21X2ihrYTkc8Cjs3wlLVoNoZblxVNzWxJLRPi6TueUUz+Lr9FfuFbKK6IVziuBctXWvW11pcKB0RTqBA06hHtCIkRNLsfMZLrrdR7Wrxo1wqNQ9kgQTuIG3OCKulJ+1GPNkXAJNlhc+wbP/wCkn7qVzs3x5nOl8Ca9dtPJLQRHj5HnsVJG+45iajgqbFxjNxlDg6yTMTHuBEchUqxn2bii4GUgTDNsRGx57j/pUTPyyNVxRCaShctpmSIYHmAvi3I67VkXfZNwMssADIIVTOqdQI9oEetZd9V5RJ8CliJPMwF95jV/+ioti6xYEW2IVdKQAA3mefhXYQD799q23MNFU3Lu7KCWeT4QPEdPVQPSg6TLt/SJJMeknntyFR7+arI4OseEyCCD5beZ3HLzFQVxr9q13j27gUjU7F1ubeboxBWBz0kwPOKLd1FcNcKJt4VD6gT1YAcl/nRrQqtVwNFvFUBdogDUZ9N/31HwrgUQxhmZjvsTJ2JHQxG1acbJW5qdnBVXIUSAvh5HzJnz/wDus4PCrmQWa3d02xBDtbnvGHKNx4F8xAJPpuJbCrUrbJdgRmWCNiwuKT5gLqCnz33+z31aaU8P7Pi24uO7XWUQpYKNM8yAoHiPKfLbzltW0rSPPy0qraE7dl7WombgUme7W4VUE8yAsEecTHpWi12VCuB3hNkNrFtpY6pmC5MsurxQd56xT+sEUaQvfX7KjYxETJyQIJFzUDzI7xQxA8hM057LH/hU99z+I1V7DRrTvi20Fy6gnWCFDCFh7jHfV4hIEmZPKrZwrB7myluZKjdvMndj6SSTSyvLNslLslIl0UUU5OFQhwe133faflPPU0ctMhZgGNpiiigCbRRRQAUUUUAFFFFABRRRQAs4n2dsX1cNbSXHthRqB8wY51XM7Mu4921Zurbdr21sqSBKwG1yPCNwRE9R60UVxpM0i6nga8O7KDQoyGN1gPZDFUXy0gQSQNtTSfKKw/ZZ4ZVyG7syNLIHIB6amMny3miijSOd9c7HuPjBbapJYKoWW3JAEeLzJ614xeH27c93bRJ56VAn3xRRXRDw/CLJYsbVosebFFn74qUBFFFAGaKKKACiiigCNY4bbR3uKiq9yNbAbtHKT1qTRRQAUUUUAf/Z"/>
          <p:cNvSpPr>
            <a:spLocks noChangeAspect="1" noChangeArrowheads="1"/>
          </p:cNvSpPr>
          <p:nvPr/>
        </p:nvSpPr>
        <p:spPr bwMode="auto">
          <a:xfrm>
            <a:off x="155575" y="-533400"/>
            <a:ext cx="1905000" cy="112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Tree>
    <p:extLst>
      <p:ext uri="{BB962C8B-B14F-4D97-AF65-F5344CB8AC3E}">
        <p14:creationId xmlns:p14="http://schemas.microsoft.com/office/powerpoint/2010/main" val="28338229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et-EE" smtClean="0"/>
          </a:p>
        </p:txBody>
      </p:sp>
      <p:sp>
        <p:nvSpPr>
          <p:cNvPr id="46083" name="Rectangle 3"/>
          <p:cNvSpPr>
            <a:spLocks noGrp="1" noChangeArrowheads="1"/>
          </p:cNvSpPr>
          <p:nvPr>
            <p:ph type="body" idx="1"/>
          </p:nvPr>
        </p:nvSpPr>
        <p:spPr/>
        <p:txBody>
          <a:bodyPr/>
          <a:lstStyle/>
          <a:p>
            <a:pPr eaLnBrk="1" hangingPunct="1"/>
            <a:endParaRPr lang="et-EE" smtClean="0"/>
          </a:p>
        </p:txBody>
      </p:sp>
      <p:pic>
        <p:nvPicPr>
          <p:cNvPr id="46084" name="Picture 4" descr="vc007258"/>
          <p:cNvPicPr>
            <a:picLocks noChangeAspect="1" noChangeArrowheads="1"/>
          </p:cNvPicPr>
          <p:nvPr/>
        </p:nvPicPr>
        <p:blipFill>
          <a:blip r:embed="rId2" cstate="print"/>
          <a:srcRect/>
          <a:stretch>
            <a:fillRect/>
          </a:stretch>
        </p:blipFill>
        <p:spPr bwMode="auto">
          <a:xfrm>
            <a:off x="0" y="706438"/>
            <a:ext cx="9144000" cy="5445125"/>
          </a:xfrm>
          <a:prstGeom prst="rect">
            <a:avLst/>
          </a:prstGeom>
          <a:noFill/>
          <a:ln w="9525">
            <a:noFill/>
            <a:miter lim="800000"/>
            <a:headEnd/>
            <a:tailEnd/>
          </a:ln>
        </p:spPr>
      </p:pic>
    </p:spTree>
    <p:extLst>
      <p:ext uri="{BB962C8B-B14F-4D97-AF65-F5344CB8AC3E}">
        <p14:creationId xmlns:p14="http://schemas.microsoft.com/office/powerpoint/2010/main" val="36278809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dirty="0"/>
          </a:p>
        </p:txBody>
      </p:sp>
      <p:pic>
        <p:nvPicPr>
          <p:cNvPr id="4" name="Pilt 22" descr="Pilt:Cyprus districts named.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16632"/>
            <a:ext cx="6552728" cy="398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lt 16" descr="Pilt:Coat of arms of Cyprus.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4365104"/>
            <a:ext cx="2515949" cy="222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lt 19" descr="Pilt:Coat of arms of the Turkish Republic of Northern Cyprus.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7" y="4221088"/>
            <a:ext cx="2209087" cy="238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7809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ealkiri 1"/>
          <p:cNvSpPr>
            <a:spLocks noGrp="1"/>
          </p:cNvSpPr>
          <p:nvPr>
            <p:ph type="title"/>
          </p:nvPr>
        </p:nvSpPr>
        <p:spPr/>
        <p:txBody>
          <a:bodyPr/>
          <a:lstStyle/>
          <a:p>
            <a:pPr algn="l" eaLnBrk="1" hangingPunct="1"/>
            <a:r>
              <a:rPr lang="et-EE" altLang="et-EE" smtClean="0"/>
              <a:t>NSVL (1922-1991)</a:t>
            </a:r>
          </a:p>
        </p:txBody>
      </p:sp>
      <p:pic>
        <p:nvPicPr>
          <p:cNvPr id="3075" name="Picture 2" descr="Pilt:LocationSovietUnion.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5340350"/>
            <a:ext cx="31496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AutoShape 4" descr="data:image/jpeg;base64,/9j/4AAQSkZJRgABAQAAAQABAAD/2wCEAAkGBhQSERQUExQTFRUVGBoZGBQYFRocHxweGBoeFRsdGBocHiYfFxokHiAcHzAgIycpLCwtHR4xNjIqNTIrLCkBCQoKDgwOGg8PGiwkHCQsKSwpLCwpLCwsLDQsLC0sLC8sLCwsLCwsLCwsLCwsLCwpLywsLCwsLCwsKSwsLCwsLP/AABEIAHYAyAMBIgACEQEDEQH/xAAbAAACAgMBAAAAAAAAAAAAAAAABQQGAQMHAv/EAEsQAAIBAwIDBQIJCAgDCQEAAAECEQADBBIhBTFBBhMiUWEycQcUIzRSc4GR0xYXQmKUobPBMzVTVXKEk7Qk0fFDVGNkorHD4fAV/8QAGQEAAwEBAQAAAAAAAAAAAAAAAAIEAwEF/8QAJhEAAwACAQMEAgMBAAAAAAAAAAECAxExBBIhEyJBYTJRgZGhU//aAAwDAQACEQMRAD8A7jRRRQAUUUUAFFFFAC3tBxtcSw15lZ4KqEWJZrjC2oEkASxG5NKvynzP7ryf9bG/Eo+Eb5l/mMX/AHNut3brjt3ExDdsIty7rtqqNybW4SPQmYmgDT+U+Z/deT/rY34lH5T5n915P+tjfiVXLXwm3clxbxRbBvX7dm21xW+Tmybt3vFBGp1YFQu29R+L/CPlY4a05sC5ZyWs3Ly2ndWUY5yFYWw2pW2AIkgbmgC1/lPmf3Xk/wCtjfiUflPmf3Xk/wCtjfiUoye0PECvD3DY1v46UUobTPoZrbXCQwuDUNuXrzqJkfCLkWzftsgZ7WbZxxcFpu7KubYYkzCv4mgT5c6AHmZ20ybSl7nDchVECTex+pgf9p51jF7bZFwTb4dfccpGRjH/AOTamXbMxiO0wFKE+4OJ51Snx1mSqkjbUVE/fzqbNn9NpaHme4d5Pwi3Lc68G6COY+MYxPn7K3Cf3Vqs/Ca7EAcPyBPItdsKPva4I+2lSiOW3urNTvrH8If0yzr2qyyJHDMgjzF/G/Ep1wPi6ZWPayLYIS6gcBuYB6H1pT2OylNl7Y9q2xJHo8sp+3f7q8fBn/VOF9QlXzXckzJrRZ6KKKY4LuG8bS/cuoqsO6IBYjYyWBjrsVI3rTxfjwt6ktDvbwB8I5KY27wzCj05nyqJxO4FuvasAW2eHv3VHi3EKB+uQDv0A8yK1WMdUXSogfzPMk9SfM0lVopxYe/y+BLgXbtk23UL8ZuIVawx1tcMzqZlYRy9oghQSPSugCqdwHiKYt26mRdUuwR+8Jgn2lClZMQBO2255VacHiNu8pa2wYAweexHQg7iuzwZ5fy4JNFFFMZBRSvtQ5GFlEEgixdIIMEEW25HpVc7PdgcS5iY9x1vFns22Y/Gb+5ZASf6TzoAu9FVj83GF9C9+1ZH4lH5uML6F79qyPxKALPRVY/NxhfQvftWR+JR+bjC+he/asj8SgA+Eb5l/mMX/c262drOO4VvRay2JJIui2quxAtMGDsEBKqGA3O21V7tn2KxcfGW7aW4HXIxoJv3mG+RbHss5B28xTXjPAMtM58vEFhzdsCy6XmZdOliyupVTqG+67T50ARr1rhN641kILjZTJkM1tbhAZgRbum4m1kmDBletacLM4RbsLcRH7q3d1I5tXm7y5eDWtSkgnI1DUs+L/2qLgfB5kY74Qs92px1RbuULrBrqCWe09nTpZZMAlpAqLc+DrLNq6ii1atG9Yu28QZFwoptsWuFLmgNaDbQqjbnQA3HF+GY64tvu8hRafVjqcfJ2YhtllZJgt4eg6VIv5XCzYyrz7W0yEu5BYXAReUIykqd9XsbAVJu9nr1wcPLBEOLe1uvevc8Oh0EOyhnPiHMDrSm/wDB9eu3r4e6qWL2W+QdMMx+SW2ilXUrE6ifctAF4ZLd+1uFuW7igwdwysJHvBFU/tJ2ex8ZbRtKVuF4HjYkrEsDJMgCI8tqedjOEXcXETHvMHNosiODztgnu9W2zaYB91Je2GRqyFXpaSftuc/sgD99Y52lDbGnkS7wxVHbQJYgbD3sYE+nPettrEuOH7tNfdrqYagD1gAdSYP3VYuyXD1uY14OJW7dad42UKo3G45U84fwe1Ynu0ClokySTEkSSfU/eanjpZaTf8ju2JOwzq1i6yx4rhJIHOUWJPUxA9KPgzcf/wArCEie4Qx1irJ3YVSAABvsBFUX4JuGWFwse8rhrvcAP4l8AY6oIG45Dn5VZM9qSM358l+rDuACSQANyTSd+1+ND6bqsy7aB7TGJAQH256ESPWlNzFu3VIu3rnjEXEUjSQeaARsOkjc7+ddbSHjFV8Hi2DdvG+sJbck6ZabgjSrMDssgA7DlFT6jYHsncldR0zzAG259886zk3yCqLGppiegESY68xtWLez0olTOjbcKrLmBA3MbwN/fUzskw7ggA6luOGJG5OomW9SCP3UqbBY+E3GKmJBAJMevQHyj7am9nbxN++FVjbMEvEKLi+BlHnI0mR1Bpo5J+pXt2WKiiitSEVdq/mOV9Re/htR2U+Y4v1Fn+GtHav5jl/UXv4bUdlPmOL9RZ/hrQA1ooqPn5y2bZdpgRsBJJJgADqSTQBp4xxZce2WYjVB0J1dgJCqBuSaSji+Styzqayy3Liq40FdIIPstrPWAJBknpS7iveOveuxF87WlUTokzoQb6mI5kzMeQovXGOG+ve5aU65567Pi38pKz9tZuiqcK00+dDL4RvmX+Yxf9zbqz1UPhEzk+KrbLKLhvYrhJ3j4zbEx13q31oShRRVe7YcTKWxaRiHu8yDBCD2iD0nZftpapSts6lssNUPjvHbl66VRmt27TMo0sVZnHhLMRyUbwv2noK28P7W3LVsIyNdYM3jZwBo/REwSW6bjpuaWZ2fbv3TetBgjqpafpxJgDlAgHzNTZsqePcP9DzPnySbnai/etIvitKFUMf03YAajP6CTP6x9OsBizNqd2chdALRsoMgGPaP6x3rNFQXmu+WaqUh52W40Ua3jlBDs/ymveSWcQscoEc599XOuc8HcDKxy2w1NJJAA+TaJmrrwjj1rJ1d2T4T1ESDyYA7lTvv6GvS6e3ULZja0ye/I1ynsJgW/i2KplhcxkcrMiQTIuDnEnwqfDz2ma6s/I1zv4O8ZV4bilVALWlJIG5JJMk9a2p+DTBO6LEEA3AE+7yrNFFYnpC97Aa9CymmGZgYLahsNto8yfKt9zh6kdQ3R/0gfMH+XKvCPqvSuwQFWPmdiBHkOc1s4haLWriqYYqwB9Y2rooi4aSmTcYXFurdZPEOoPeKIjZSjJEDY6uh52vsVYK4ilnLl2dyTEgsxJUwBuOR9Zrxc4XavYpuWLaI720ZSAAZSHRSfQjTSazbZriXbN25aDr3gUHwksBMoRBJETJ8433rT8SHzlWkXmilXZ/ivfW4cjvk2uLpKxuQDB6GNiJB3opydrRWuJcOybFrMUtcuWPi+R4ncMN7ZKkT4tfNT06084HnpZ4diu8x3FkAASSTbUAADmTUntX8xyvqL38Nqrr31TC4a5klbVs92BJI7gBmj9XYz0n1rnB1e5pGOM9o8l1ZERbZ1IdIuxc0kgnpExsQPPnWbKgsovNeZw0rrZyv0l/ULDl7xXi1auFCXso5fxNDjqOQBHMDaZ59RRw8i6WW6Dqt8rbjcCTpc9GJG0jlHnNZNtl845nhGeJ41y7ci2QukFWbUQwFwAkrA2MCOc7mvF3hl27L3NAuAKAkKVfQAJuGJbVB/wAII8qmcPhB3Z2aSdz7UnmpPMRAjpXriN/SFAbSWYDkOXXmIG29G2M8cv3Mp/ajGuMBdunUxysZv6TZIvqugKRLRJgyBBJiuvVzTtdjN3Idwk99iKCB/wCZQk78p269K6XWkvZFmlTWkFc743k95lXmBDBSqAjlCrJA9zEz6057YcZPze2zKTvddZEKeSK3Rm6wZA94qtIgAAAAA2AFRdVlWuxHMc/JmkNzi723aYKBnAUKo9kSIjf3yIp9XgWFknSsnmYG/vrzy3DkiN987FH5QHYaAJ1AnVMEbDbn99eR2hMhdIJKjfVEtCz02HipyLC7eFduWw293lWPi6zOlZ84HSg29bB/z/00Yjd5LN6obcgrKsfEJEz0ny6VMsMbbrctnQ6TBA6HmCP0lPl5weda3dUUsSFUSSTsB5k0Wb6uoZSGU8iPu+zyg0ydLyiOtNvS8F47PcaORbfXHeWzDaQQDI1KQCTGxE786q/YH+rMP6lf51FsZhtOtxSQQyjnGoMwSG8xvUrsD/VuH9Sv869PHk9SN/IYFq2P6KKj8RnuniZ0nkY5b/d5+k0xYyPZyBaLJBIXxllEwGJPi6zsfsrdl5pXSERrruGKIpA1aV1HcmBtWL3d27THTKkbgb6tW3PrMxJpj2f7NiyxuuFN5hG3JAY8K+fq3M+g2ppWzDLk7Fr5M9leF93admRka87ObZJ8IOwETC7bmOpNJbeObF4WWkBQRb1EQ1v9EIeZcCFI8gPMVdq05WIl1dNxVZfIif8AofWtGtojjI5rZX+HXTbyhyIvjTvzU21LAA8iDLGPOTRRxTsxc0kY9wHkVS6SdLKZUrcHiAB6GfeKKF4DI1T2hj2r+Y5X1F7+G1UXs7xO4+PjXSbDAWLNlYZhp21NqBGzQFnz0zV67V/Mcr6i9/Dauf8AZ5guLacoWcLbBmDqHdqoUrvpbTEbb+e9FcDYPyGnxwq50SdgQtrxrA2Opdt/dHT7dWtmAJQK6tra9s0DnKiQWQjbnGxrYrxBfVcS3b5pI0gmYYEgsYAG3KOUmvOOLbANePyY1d0GMQohYderejE8uQM1kWkrLytCsbmm9bAmRplSBO4kA7bgjf31HxZdSL5thUMkGdQlZZZJJYCQuraa1oV1q727aaI8ICg+PkCDOraD0jepmdoIcrZDFiF16Ru06dpgmPMbTQBD7ZZKnDDL4h3+NAXrGRb2Hr0rTkcZyrVxr14ZGMWc+JgDaABOlDBKxG0mCTO42rV2pxEFjWVOo5OIoZhuYvW9yfM7ya6gygiCJHlXezuXOiTO/d5/Ry9HLS5bWbhLl9oJPlEgKBAABOw6869U54z2OuJda5iJbNtxLWJ0Qw/Stn2RqEArA3AM86RpcmQQysPaRhDL7x/Pka83NiuHt/2cmkyuNw/LBJUkm3KW/GPEsMQzTtqkqu/0a8HGzmNrX+iQTBQD11RuW921Wmik9T6R3RWcWxnAWlJAAkO0odjyIBEyPfuZo7nO1a9pa2AVBXZpaIkRABHvJHlVmoo9T6QaEXDrWQzRkj5PuiGHgKsZ3JjcQI5dZO1OMVUCAW409IM8/Fz6kzO++9YyWlHAInSRzG0+GT5ATP2Vd8vsfZdUCzbdQF7xIkgCIaRDfdWuPE8qbXgV12lJvyRpUMztsqqJJO248gNjJ2FMuwH9WYf1K/zqz8I7Mpjs763uMVCgvEqOZAIAnUYJ9w8qrHYH+rMP6lf51XjxenPnk1wVux/WjKyNIhRLn2V+6SfICedb6i5RKuj9N1I/xRB+8fvpyxkfOxtONomSNA9C2tef6s9PLarqKpvGMhRa3YBS9sFhvHjBnb3VJftj3tzu8ZQYUlzdS4kQQumNIM78/Q+RrSX4Is8t0ki0K4IkEEeYrNc77McTfFd7JXTDsTjhpGliSjY7Nz2EFCZ26dbzgcUt3gSjSR7SnZlPkyndT76dPZNUOeSXRRRXRRR2vuBcDLJIA7i7uTHO2wFVHDuKUw2tg3IxbIvKgG2hA1sljCk+IjTM8jypbx+L+LfTLuXbjpYu+1oVAyAzAQCTqUc551M4Pm2viFkIYAtWu8CKAYZAGgEbnzikplWLHp7bJF1XbxMO6tX1lig1GTATVt4ZB3I9BI51v4gsQXtsJMMyMQGmFA25SY5+XOtl7PVh3Rs3SWOhUIHiPMbgmBHi1cgBUjF4blsrWntp4ZU3HcwwMwU0iTAiSY3pEmyirmfDZDRO7V1uIRbfwm4xWfHt4jMt0hv+U0Ylm4IYQ9tPYXYEiAJEbbbwDznnW2zjOS1rKHygUxHsMpGgum3PfeZIJ8ooyWFzG8UiCFIC82VtMaTEgnp5GuDJpraEPaTJN6wGZwCuRi/ILsVJyLUd5O5aJ2gDfrtXVa5L2muC3i6XUd4uRYdyFdtKrdR5nfUQgnSp5dKtH53uF/8Aeef/AIF/8OtZ4Is/5FyrnvafiKZGShtjw4+tTd5a2PhKr9JF3k8tWw5Gmtv4VeHNOm+xjYxj5Bg+sWtqpmXxXEDN8XzSJZmFq5hZBADEtGpbeuJO1Z5lVTqTOedsY0VXF7YqTojS3I3NF9kXbdtPdBzH0YE+fWnSZ3DY+U4hmn1Fi8g9YAs1589NdfRq6SJmJw29kXTaslE0qGuXHUsFDSFVVBGpjBO5gADzFN7Pwf3GMXsrVb6rbt92x9C4YkA/qwfWtXBu2XCsVCtl7igmWPxfJJYxEsxtyxip5+FDh/8AbXP2bI/Cq7H08SvK2zJ02Tr/AGGwmABx7YCiBpBXaIgkEEj386dogAAHICB9lVf85+B/a3P2bI/CrB+FDh/9tc/Zsj8KqBdMtL8jXKOwGYbXD7DMD3fdLIAJKnfxH9VhvI2BG/Pa2t8J2BH9Lc/Zsj8KkfYK2Uwce06aWFlSwjz6OOjQeR50l8FHTr3DwZjGCLbEHqGX/ny9a83Mdru1wAJ1QHc/4iOnoKjJjG1fC2LYPeqZRTABU7O3RVglTG5OmBU7It37Q13UTQPaNtmYqPpEFRK+ccudJplTySnqmQBce2jgIU3Zi0AgLv7IB3aAIH30wxSxRSwhoE14yhrTw+KdJgH2gCDsfWvDcUQKzHVCzq8JOmOYMbA0ppwa+JWBu5BZY03EHMqDqDL5XEMsD6sOteMHIXHy9WR4ps/J5ABK6Q258PshgVJnYEc4Ioy8svbttaaNZAG0HfaCDyg8wfKKZYnB7eXgWbb6hFsJrUwylV7pip+w7HY1pJJn0nv4Y/x8hbihkZWU7hlIIPuIrFeMDBSzbVEAVR0AA36mBtJO9FaEZx3iXAL2Q+XcN91t3Mi/YAFq0QsMQQzMJUMpMGeYg9K32lONfwf+M762zdyyvZsrpREaCWVZEFQJJ896dY2fYW3m4uXYymW5l3nhMe8QVZwylXQekyDVawMVL2VgWUS6O6yGDd5juvgVXZQxYAEkRt+sSaRryURaU/aLhhZYfItXLerW14BQFaNAlXZtXhIKyZHpFX6sARWaZLRld972LuLcGW+UbU6Ok6XU9GjUCDswMDmOgNVPi/ArlsOrd44ILW71tGbS+/iuIpjUNjKgAy21X2ihrYTkc8Cjs3wlLVoNoZblxVNzWxJLRPi6TueUUz+Lr9FfuFbKK6IVziuBctXWvW11pcKB0RTqBA06hHtCIkRNLsfMZLrrdR7Wrxo1wqNQ9kgQTuIG3OCKulJ+1GPNkXAJNlhc+wbP/wCkn7qVzs3x5nOl8Ca9dtPJLQRHj5HnsVJG+45iajgqbFxjNxlDg6yTMTHuBEchUqxn2bii4GUgTDNsRGx57j/pUTPyyNVxRCaShctpmSIYHmAvi3I67VkXfZNwMssADIIVTOqdQI9oEetZd9V5RJ8CliJPMwF95jV/+ioti6xYEW2IVdKQAA3mefhXYQD799q23MNFU3Lu7KCWeT4QPEdPVQPSg6TLt/SJJMeknntyFR7+arI4OseEyCCD5beZ3HLzFQVxr9q13j27gUjU7F1ubeboxBWBz0kwPOKLd1FcNcKJt4VD6gT1YAcl/nRrQqtVwNFvFUBdogDUZ9N/31HwrgUQxhmZjvsTJ2JHQxG1acbJW5qdnBVXIUSAvh5HzJnz/wDus4PCrmQWa3d02xBDtbnvGHKNx4F8xAJPpuJbCrUrbJdgRmWCNiwuKT5gLqCnz33+z31aaU8P7Pi24uO7XWUQpYKNM8yAoHiPKfLbzltW0rSPPy0qraE7dl7WombgUme7W4VUE8yAsEecTHpWi12VCuB3hNkNrFtpY6pmC5MsurxQd56xT+sEUaQvfX7KjYxETJyQIJFzUDzI7xQxA8hM057LH/hU99z+I1V7DRrTvi20Fy6gnWCFDCFh7jHfV4hIEmZPKrZwrB7myluZKjdvMndj6SSTSyvLNslLslIl0UUU5OFQhwe133faflPPU0ctMhZgGNpiiigCbRRRQAUUUUAFFFFABRRRQAs4n2dsX1cNbSXHthRqB8wY51XM7Mu4921Zurbdr21sqSBKwG1yPCNwRE9R60UVxpM0i6nga8O7KDQoyGN1gPZDFUXy0gQSQNtTSfKKw/ZZ4ZVyG7syNLIHIB6amMny3miijSOd9c7HuPjBbapJYKoWW3JAEeLzJ614xeH27c93bRJ56VAn3xRRXRDw/CLJYsbVosebFFn74qUBFFFAGaKKKACiiigCNY4bbR3uKiq9yNbAbtHKT1qTRRQAUUUUAf/Z"/>
          <p:cNvSpPr>
            <a:spLocks noChangeAspect="1" noChangeArrowheads="1"/>
          </p:cNvSpPr>
          <p:nvPr/>
        </p:nvSpPr>
        <p:spPr bwMode="auto">
          <a:xfrm>
            <a:off x="155575" y="-533400"/>
            <a:ext cx="1905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t-EE" altLang="et-EE" sz="1800"/>
          </a:p>
        </p:txBody>
      </p:sp>
      <p:sp>
        <p:nvSpPr>
          <p:cNvPr id="3077" name="AutoShape 6" descr="data:image/jpeg;base64,/9j/4AAQSkZJRgABAQAAAQABAAD/2wCEAAkGBhQSEBUUEhQVFBUUGBUWFBcVFRQVGBcYFBUVFBQYFxYXHCceFxojGRQXHy8gIycpLCwtGR4xNTAqNSYrLCkBCQoKDgwOGg8PGikkHRwpKSksKSwpLCksMTUpLSksLCwsMCkpKTQ1KiopKTEpLSosKiwqKSksKSoqMCksKSk1Kf/AABEIAM0A9QMBIgACEQEDEQH/xAAbAAABBQEBAAAAAAAAAAAAAAAFAAECBAYDB//EAE0QAAIBAgQEAgQJBgsHBQEAAAECAwARBBIhMQUGE0EiUTJhcYEHFCNCUlSRk9IWF2JyobEVJDNDU4OSo8PR4jREZILB4/BzsrPC05T/xAAaAQEBAAMBAQAAAAAAAAAAAAAAAQIDBAYF/8QALhEAAgIBAwICCQUBAAAAAAAAAAECAxEEITESQXHwEyIyUYGRobHhBRVSYcHx/9oADAMBAAIRAxEAPwDc8t8Bw7YPDk4eEkwwkkxRkk9Nbk6US/J3DfV4Puo/w1Hlk/xLDf8AoQ//ABrRO9cuDZlg88u4b6vB91H+Gm/JzDfV4Puo/wANEqQqjIO/JzDfV4Puo/w0jy3hvq8H3Uf4aJGlagBf5M4X6tB9zH+Gl+TGF+rQfcx/5UTpUALPLGF+rQfcx/5VB+WsILk4bDgDe8Mdh7TajFZ7CYbryyLigxdbMsR/khGWYKy2Npb21LbHS21Bk6wcvYJxdMPhmHmsURH2gV0/JXCfVcP91H+GuaYaTDSSdKESRSMHAjKIyNkVW8LWBBK30Puq1BxxGYI6yRM2iiRMoY+QYEqT6r0GSjieB4CO3UhwqX2zJEt/ZcCusXLGCYAjDYcg7ERxkH2EDWs5zTh2n4rAsXQdlw2Iv1U6ir4l0IB0byvRf4O1H8GwAAqQHDA9mEjBreq+w8rVWTJZ/JrA+L+L4bwel8nH4dM3i00011qScq4IgEYbDkHUERxkEHyIFZbGcQSB+LRy3R5/FCMpPVD4bprksPEcwt6q2PLWGZMHh0cWZYYgwPYhADtRouSkeX8Bn6fQwuf6OSLN6vDvXf8AJLB/VYPu0/yrEvMkeLugWctjLmGWNlxKMWsXjkX0ogNRfS1ehcYUfF5b57GN79MXe2Vgco+l5UGQZDy1gHuFgwzFd7LG1vbbauknKeCGrYbDjtrGg9g1FZXkiRFxUMaCKYfF2tNGhikRQQQmIQeEtfvvoaOfCEp6EFvreG8/6Sj5GQiOUMF9Vg+7T/KoLyrgSSBh8PdTY2RDb1HyonxHHLDDJK20as59eUE29+1ed8mtLh8XG08Mkfx5G6jOVKvPmaZbAMSoyMV1tt6qqJkM4bkvD4lQ5ihiiYtlWOFQzoGIUs7C+oW/hA3o2OScD9Ug+7X/ACqhiUgjKLhZLS50CxpMzLbMM+ZLkBQmb2WrUiowBvyKwX1WD7sf5UhyTgvqsP3Yo3TioXID/IrBfVYf7ArGcz8Cwy4hlTDxqAFvZBqSL3/bXp5FCuLcuRzsGa4bYkEajtvXbobq6rOq1ZWDl1VU7IYreGeX/wADw/0Uf9gU/wDBEP8ARR/2BWo43yx0Ezq2Zb2IIsRf2b0Cr1NPoLo9UEseB56301UumTfzOEPBIDf5GP8AsilVyA7+6mrnuph1v1V8jpptn0L1n8zd8sMDgsNY3+Qh/wDjUUVvXnfK/HmhSMEkxlEuPLwjUV6DDKGUMpuCLg+YNec1Oknp2s8Phn2qNRG5Pp7E70qaleuQ6GSpGmtTE0AOxnGxHL0xHI5ChmKAGykkAhd321te2lNFzNhybdVUYaZZLxtr+i4Bqjh5JMVLDMiiONCSGfWSRWVlYBVuFUmx1N9KK8QwayxujWGdWUmwJAYEE6+2qTJalxCopZmCqNSSQAANyTQ3hknWmecehl6UR+kFYs7+wsbD9X11xwfBJMqLPN1Vj1tltmItkz/SC20H20Xv57UB1vQvj8seQJIhkLkZI1vmZlIYWI9G2mpOlEL0P4xhXbI8QvJEwKjMFDKbCRTfTVfPuBQFfgvAum/UfIHyZAka5UVSQxFz4nNxqx+yjSisrJj8TFNHJOSsDu6OgyWjDELDmIF/Mlr961BajA5S/apgUPx3GI4rXJYtssYzsQBdjlHYDUmreHxKuiuhDKwDKR3BFwaFOmT2U5WoTYlUVnY2VQST5Aamhq8UnPiGHJjOwDqJbdiUawAPlmvtUIExEBtapFL0GxvNaRoxKSZ1veMrlItuWf0Av6VzVzgmOklhV5U6bG/h12v4TrrqNaYGxdK0M45wgzqqhlXKwYhlLBgAwykAg2ub79qKVRxvESjhEjaRypeylBZVIBJLEDcgWoXgpQcPxKABXw6hQAMsLi+nln8PbYmrvBsa0sIdrXu48N7HI7JcAm4By3tXKTjS/FjMpUHpl1DMNwhaxsfOoYHhWJhiURtHMvpWYNG/jJdgGuV3Y2uKz6WyML04obfFKMzRREanKshDKB5swytp7K5txwHDrKq6v0wqtprIwRbkX0ub3HaseloJha9RZqDYid8M8bYiYFZRJn8IEcbCzIqNa+ouPEdbe6iUE6uoZSGVgCCNiDVaaKmSniDqVYXB0IPesbzTwdYsjRrZSCD7Rrf7D+ytneq2PwoljZD3H2Hsftrq0mqlRYn27o59RQroOPc86g7+6mp5fk2KvoQbee1KvQ3XR63j+u/9Hx6apdC+P3KuE/k0/VX/ANorUcscby2ifYnwHyJ7H21mMOPAv6q/uFdK6rtPG+rokclV8qbOpHqIanvWa5e5hDZYpPS2VvPyB/zrrxDjE7TtBhhFeNVaWSXMVUvfKoVbZmsMxuRoRXkbtPOqfRJHparo2x6omgoZzLIRhXyk5nyotu5d1TLfsDmtfte9DBx/EQf7VAHT+kw2Z7D9OJvEP+XNVXi3N0EvTC5zEssTSzCNxHHlOYBmYCxzBQTbQE3rT0tGzJr44QqhVAAUWAHYAaaeyqeKwudwwI8A9EnQnMCAwttpp67GxtVuCdXUMrKynUEEEHvuN6ofwcdBZdCCWBYOwzq5vYCxsPM6+VYlIDASkm79yQA8lr2IHsFyNKiOHSFLFgbhh/KPpct2t4txvtapx4GXNq5tZR6bdst+176N4r38VMvDpQAA+gYnRiNCdBsb219ubXbUB5MFJm9M5Rn2Zy1jnsLHRiLr37VdwebIMx8R1b2trYeoXt7qpjBS39L55bV3OhtuLa97DQD110wGFkViXa4ygWDMdRbWx0HfagOXM6/xOfW1kJHfUeIAjuLgaVD+CpZCBiJVeMasiJkzHsHOY3Xva2veuWFwhxIZppGZRJInSFljPTcgXtq40B1NXZkk6lxcoAmgNiWvJtrsLrcaX08rUB2wnC4oiTHGiE7lVUEjyuNaHYXl1gAkkrGJNIkjZ4ja5ILspuxGw1tpXSKSckEhu4tZbHVD4traZ9QL6fbKKScg3BFrkeFLn0NPdd7edhqe4opOAllyGeYxm2ZGKNcXvlzFc1vfRe9CIevr6W5OoW5GYWB18OhO1tqt4N31z37WuAPO9rbjaxOtCFTmVGZIlUi5ni1YZl0JYXFxcXAqSx4thq8CeeWN3PuzMO/qq5jcIkqFHFwbbEg3BBBBGoIIBvWcwuLkjRo8MFJeXEdISMzBUgAU2N7m7+v51UBUzTQPH1JRIkj5CWQIysVOUgqbEEi1iO+9Ocavx1SxSNYVZSzMoLNKisFUb2AFzrQXiC4qVUeVCIhLGzxqCsqohX5RShJJJLHKNgB66JYTDQtiYnwroxRJEdJS6u3VynqXdSztdLG/26WrJe9GdcYyliTxs/tsviHIeGYWQuVigYqxVyEQkNoxDab6g++iQ0FYnE8lYgvIySohkac5laQaSRRIgygWHiRr22BFr2tRHC8tyo4JZWQIQqM7ERsZRISmVVBFtLWWwAGoopy9x1T01KScbV4Y8+froIZ0lQMhDo40I1VgfLzFD8ByrhoSCkS5lJIZrswv+kddNh5VnMByNMixqXTKpwpcB5Nej1erbw9862227VPh/KuJjUqrrnEEanMXaNp0zKrAkXKiNrHTe1wbVFOXeJnPSUZfTav62/JqOL45YoizDMdkW1y7n0FA8yf+poNwbhbQ52Z8zStnYDSNCdWEa30Ga59e9U8BgXSZIXYN03xExysWCiSyxAnKLN4nFgPM0fC0lLKOKUFCTSeUu41QNdLVF0BBHnp9u9YdzE844xCsk8hvmGdiCO9/X3GlqVUuNYORHyi4ILXt3F9D7KVehtUVLb3L7I+XTKfR8X92KH0V9g/dU6jF6I9g/dUq+9H2UfBl7TJRuVII0INx7qJcD4v0s/UBcySPIzjRiWOgI7gLZfdQulWq7T13e2jbVfOr2WehROGAK6ggEe+nKAi1t9NdtazXCuYwiqjqbAWzDXvppR6HiEbAEOuu1yAfsNecu006nutveegpvhYtnuDZuCth26uCyof5yAnLFKPcPA/kw94rqeaZYyGxGFaOImxdZFmK+RdEFwO1xeioNKuR1p8nQmS4VxmLEIXibMFOU6MpB0NirAEaEH31dFZriPA80nXgYQzi3j1KvbTLKo9NbaeY7UlxXEFOowsoOlgZIsvkbnNmHqsK0utrgy6jSmq3E8SY4ZHFrqrML7XA0oI3GsYt1bCK7H0WjnXp67Z84DL7ga447A46ZMrTYdQSpYLFJqAQSpOfUG1qnRIdSNFw7BiOJUBJsNSdySczH3kk0+OVum2W99LZb33F7WIO19jQSHm/ogpjV6cgvlZFZo5vLpkAnMfoHUeyu+G5zhZ1RkmhL3CGaMxqxHYMdL+qsHFlTOjNOBlUNbx6kG9jmy6sSykabm/t7TaScLYKSczW0B8N2te/f9wtqKKBhTk1iUF4iWcAlQSxAtoNDeXS3uTXfXcaWscR4gIone2bIpYgequfGsSUhOQ2ZiqKfIyOEv7s1/dQqTh8YZgrSx2NjZtCFSxbLscwWxvfX21QdIJca2dPAuoYT5bpZlVgsag3cg5gST++uRwMmEWF7pIsQkR90t1pUIKCxva1taJR42OKMKoayAKBlbTKGADEjQ+Aip4tRPCyglb2F7aqVIYXU77D7aEOsvEMrMCCcttRY6WuSb229VU+IYgOtwCrp8pGxCn0QzAjXY5CO29ciWgF5rTIbZ5CAGXMcpJHzk127C9XJcFGkcjlQ+hc5ipBsGIsbfpHU+dVZRS1g+ZA4ByMCLiQeG6FQL6X2vf16aA13PHFPoqxFyLkWFsrMGGuoOU+uuHAuHqVaSykTWcDJawZFuNdwbX95on8Qj+gmpzHwjexF/bqftNblkwI4PHrIWCg+E2N7a32IIJ00qzXKHCql8qqt97AC/2e+utUGcWIw4qRCPDOTLG2l8wCiVW79wRftpV+qXMkoSaCQnKE6mdrEjKy+iABqxZVI/VNW4ZQyhlNwwBBGxB2NaZ8mcSYpEU9MRWBTHc9YJmaIoOzg7ditt/bT0S5mOkf/P5foUq6IWtJIwwYdNh7B+6pUybD2Cnr28eEeQlyxUqVKsjEVKlSoAtwnjxiXKRmW9x6vOtahuARsQCK88o5w/mYxqqsuYAWuDY27b718rWaPr9atb9z6mk1aj6tj27GoAqQNV8Bj0lW6G9t76EH11ZtXxJRcXhn2E1JZQgaV6a1K1YmRB1vvXDFYFJVKyIrqdwwuKsUqAAcCx4wVsLiCFUE9CYkhHDMW6bE+g63ta9iBp3o5i+Nxpl3fPcqIwZCVHpNZfmi+9QxOGV1KuoZTuGAYHvsdKDPyhCrZ4C+Hk7GFyo1Nz8mboRftatMqu6Mkwhh5es3XYEorZcOhFrkkKZCDsSTYX2A9dWy8ZNpFs1301O6gsbjsQRQVeLywFo8YGljNik0cbbdxKkeqMDqGAsfURRvBpFKiyIc6nxKwZjm9ZN9Tp32tWlprkyTyc3xEGXucwLW8d2tnO51ufFvverMOLS4A0LEnZtSLg6kaHw7eqmGAjHzfMHxNre982vi3O/nQ7ifE8LhmBd1WQAlQWdiTrqVFza7HUjuagDTWIINiO4OoPmDQLhmHE2Akh3B68QIJIsHdVyn6NrW+yhPC1w8mC6y4h0Tpj4xkawzW8edSCVbUjS1xRGHmOOWIR4I3ka8ca/yZj8BYOyuLhAovtrVwwarl7FiTCwsNLxpceRAysPcwI91EapcGwAggjiFvAoBI7tux111Yk++rtbjEVcMZjViXM5sNB3Op0AAG9dzWb49i1bERLHmeSJxnAUsirIAGztsrBdR3+2jB14xxyB4ZESW7suVRGbsSwNsnnvqb6d7V14fGREgZVQhVBVTdVIGwJ7DauixKNQB3toO+9TzVolLJmkPSNRvTXrAoC5pH8n/AM//ANKaoc2/zX/P/wDSlWZMmNXYVzxOJWNC7myrubE97bDXvXRdqocejLYaQKCSQLAC59JToK91KTjW5LlL/DyCSlZh8NnROLxEMcxGQAsCrqQDoDlYAkewVcrMzwO3WKiVwYQt5UytmDghUFhcWuTp5U+Jjc4kMEYETR3OWRj0wVBOe+UIRfwgGuVaqS5Xnfx9x0PTxfD87eBop5gilmNlUEk6mwGp2qYNZZ8Mem4McpnKzh28WU3DZddnB8OUDaivBYGQuJLl7g59bMpHhC9ly6jL7+9bK9RKUsNbefr+dzCdKjHOd/P084ClKlSrrOYJ8C4oIXJYEhgBp7b3199bS9ecit7w2XPEjear69bWP7RXxP1KpJqa78/4fZ/TrG04PsWCKXanNMVr5B9UYrSpU9AQJpiKkaQoAZzDDK2HcQEiTw+iQrFcwzhWOisVuATsTVHCcxJh4lgXCzxsAFgiKg9T+sUlRuSxJ9etaG1K1YSjkZAE+GxOKKLiUjhiU5mSOVnaU2sqlgq5VBN9N7UQ4fweKEERIFvuRqzfrMdTV+1OtVRSLkznGeVBNNG6ERrdfjKjQTIhzopA0JDqNfKr3EeWsPOyvLGGZRYG7LcHcHKRdddjpRamJrLABXD+J/wfII5X/ikh+Td2J6D2JyFjr02toT6J02IorHz/AIItbrZQdnZJEjPskZQv7aToCLHUeuougsQbW73At9m1qxwMlziXHVEYEDLJJKCIgrKw2PjYj5g3/ZuaqcKwDRIQ79RmdnZsoW7ObnQUK5HwSiKSdVCjESvIgAAtHfKlrDQELm9rVo65pvfBmgAqTLYosgPjEhOoOaQZSAb3stzoNq4rxTEEhSCGAAIy76Ak7HUC58tLVpqbKPKsMlAM0mJKkePY2KpYixvfUamwt29ldEmxDSWAZVY7lRdR8ppsOwQ996NgUiKZGDK8zsxjw5bRiGLdtSIyf20qnzq2kX9Z3t/R0qzRizJCnpl2FPXu48I8hLllXFcUjjNnbW2YgKzWXa5yg2HtqzG4YAg3BAII1BB1BoNxPSZmHVjYoArxqZFktfwMmUi4J/bQ/GQymxkUqekmQJHI2V9cwQRuAj3t6Xq7CuOWplCTWM/T5/8APDJ1RojJJ5x589/E1VKsvj1k6t8r5laKzZZSSAEzspU5EXe4171qDW+q30jaxwabK+hJ55FSpUq3mkQrVcpz3jZfotf+0P8ASaytEuBYtkmUC1nIVvZcftrj1lfpKmvj8jr0lnRan53NrTGoq1SvXmT0Y9AhzUhbwRSvGJOkZVQFA+bIRa+YgNoWAtR2sVJydOF6SSoIlnMyMeqsiq8gkdCFOVwbW1oA3xjmMQTJD0pJXkV3UJl2QgG+YgfOFduI8bWFIyysWlYJHGLF2Zhmy2JtoAbm9qFczcrtiMTFMBC4jSRCkwkt42Uggp5Zbe+rXFuCPIMM8bRpLhmDqCCYzeMo6edrHQ+qgLfDuNpKJLBlaElZEYWZTlzgaEggjUEGqHCecY8Q8ahJU6yNJEXUAOqEXsQSe438668J4E6HESSsplxJBYIGCqFTpoovqdNb0K5b5GOEkwzqy3SF4p9WOcnKUZQ21iO1qhAri+aURpAscsghsJmjTMELagb3Y2NyADarmL40kbwo174hsiWHcIX18tBWc4ryliCcSsLoExL9UEtKjxyZcpKmP0gbXsaL8Q4G8kmDbMv8Wcs98wLfJNHp67m+tAdeLczRYeSJJSc0xyrYXtqBmY30W7AX9dFhWQ5g5KfFSzOZ8gaJIogoU2CnqeO4JHyljp2ArSYJyEQOymQKofKd2AAaw/WvQpbzVS4zDI+HlWIgSMjBCdgSPPt7e1WBMp2I3toQd9tqmJB5+u/bz99CFHgXH4VRYHHxZ4lRRFKVBygAKUa9nGnb7KPBf/L0Gx3D4p0KyKrgggXAYi4sSpI0Ou49VDMJh8fAEVZYcQqjLaRTEwAFkPUW+YiwvpWiVfuNika0CnrMxc2mIlcbGYiLWkjWSSFlPzi2XwWOhvWghxKuLoysPNSCPtFaXFrkyTO1NakKaoGZnnbaH2yf4dKo88HSH+s/w6VbFwYmTTYewfuqVMo0HsFPXu48I8hLlipUqVZGI5NNSpUAqVKlQCq7wdbzx2BPiBPsG5qlf/OtTy3w0opkcWLCyj9Hf3X0/wDDXJq7Y11tvwOrS1OdiS8Q2DT0g3/n76evMHoyLGo0M4jzEkUnTyTSyZQxWKMvlU3sWOwvY6equnCOPR4kuEDhoyA6yRtGwJBYaN6hQBACpU9I0KRpxSpUIJhSNNStQpRxHGoUlSNnUPJnyi4+YLtc309lBcJwSNsZimMQtfDOjAAAsEZiQQNRmFz52qrx74N48TjFxNwCpjOTIMj5CS/UtqSQbXHkK16rYaWt2sLC3soDy7hWHfLEACbfE8+WJ48pXEDMJNPlHtclh2Bq47dTCYRLTfJwTpNkjfOhMIGzAZtb6DfWvRqcVNyGL5cQ/GIrJlVfjalkVljc2w1mVW9AH6O1w1bQmkaiw09tCmZxPE3x0fSgikSKW4ed1AXpbExi92LAEDyGvlXb8mXjmJwrphopERZMiDOOmWsUuMoJBALEE6CqnBMZNhcTHgZEVoysjQSK2uSM6BlPzhmtp5Vrg1TGQgDwjiJwQ6GJMjLnbpYhruGEj3CyN8xgWtc6HTatZQzE4dZEZHUMrCzAi4IPa1AMNxDEYJQsiK+GSTL1S7NIsTt4CVy+jGDYkm9h3tWmdfdGSZY57OkP9Z/h0q58+SeGAixB6nf/ANOlWKWxTNilT2pq91HhHkJcsVKlSrIxFSpUqAVPauuEwxkcKmpJt7PWfKtZh+XIVWzDOe7EkfYAdBXLfqoUbS5Z1Uaad3smf4Zy4uI8cg8K3AINnv8AosNVINj+yr55ZxCjpR4tzA98+cZplFySscotvtci47Vo441UAKAANgKevPai7003I+7RV6KHSZ9uRML2EqjWyrNKFUkakANoTud71McBxEQ/i+Kdv0MSBKpt2z6Ov7aPCletBvBPAuEvGHkmYNNMc0hGqi1wiJf5qrp69TVDF8uSxPLPhJnVnPU6TZWjd7WIJPi1sLa+HtvWlp8tADuDcajxCXS+ZbCRGBDRsR6LKdjv7aIishzhwmQTQ4yK2WEqZhHnEsiK/o3XRlAJNiL6UTwnNsUkipkmQOSsUkkTIkhHZS3c9r2v2oA3alamWx9dC8ZzVhYmZXnjDLuoOZvWMo1J9VAFLU9Z38rGc/IYaaRFF5SUMTLc6BEcAyNbUgdqZubXVbvgsUGOqqED3W+5ZTZSBrlOtTJDQ1zxEyopZiFVQSxJsABuTes7iOL414WyYQqzqem3WiJXMPCWVrWYXGn7aE4rl/Gth4Xnkado2jZ8MRFlbxDqZmFhJZdQDbWrkBlcTisV4oG+LQ2ORnQPJKezZToie3U+qpLjcbCbywpOlv8AdyQ6kdyshGYHfTarvB+OrOWTK0ckds8T2zAH0ToSCp8x7KJmoAbwrmGHEFljY509ONlKut/pKRt6xRKgGM4RLFO+IwuRjLl6sUmgfKAAyyAXQ2AFjofVSfjuIIyjBSiQ7Znj6Q13aRW291AX+LcFjxAAe4ZblHUlXQkWLKw2OlDDxDE4QfxhetCCbzR3MgXWzSRAa7C5X22rrFx2SKQJjESIOfk5EdmjLfQZmAyN3F9DVzjfGY4IGZmW5Vsi5hd2tYKgBu1yQNPOoUvwyB1DKbhgCpHcEXBHuIp5IQwKsAQQQQdbg6EfZVTgOBMOFhja90jRWv5hRm916v1Qeacf4qsMMOHmYo8L4hRnDax516JVreIZLD3U9F/hG2g07y/ui86Va+kuQxieW1kjRkIRsqX00bwi5sNjQfGcCljI8OcHQFLn7RuK2GE/k0/VT/2iutfSp1ttaS5S95xW6KuzfhnnbxEEggggkG/mN6bLXouamNdf7o/4/X8HL+2r+X0/JiMJwaWRcyqMpNrkge3Tf9laThnAUi1Pje1iTsL72H/Wil6jeuS7W2W7cI6qdHXVvyxJGBsAPYAL/ZTmuBx8d7Z0vtbMt77Wt53rp1QTa+u9tL+23lXEdg96Vc+uoGbMLHY3018jtU0mBFwQR5gi320IPUga5rKptqNRcC428x50vjK5stxfyuL+y1CnWlUDOPMab6jT2+VTvQDGgXOXDGnw6hFZ8ksUjIpys6owzKGuLGxuNdwKPVG1AZPhfBsFPmESTQulg6Z5oHUkaErm1v8ASG9aHBcLihRUjRVC7aAm/mTuTfvQvjKiHF4fEEWQ58PIw7dUxmEt5jOpHqz0/NvFnghUQ/y0rZI/AZLaFnYoNwFU/aKjAeJpXrzxecsRJKjRnLHfBh7ollabMsqvfx3zAgW2qrg+dcYwgVsoIKtM3T0ZJgGgC+RsHvb6NNiHpoNVOLcPE8EkRJUSKVuNCLgi9YXB814toIJFZZHchpE+Ra6rCZXVRGbqTlNs2tSTnmZlbKwJkVBARHmIMmKniD5BqwEUYa3q99NgXuD8vz8Oz9GOPEq9mZgVhkFvmi91Ya3AuLa3ovwLmEzyywyoIZoj6GcMShUEMNNbFrG16tcucTOIwscjCzEESAi1nQ5HFu2o/bQvm/EQWy52+NJcwiDWYMykC2UGynS+bS1Aaa1ICuPD0cRR9TWTImc+bZRm/bVi1CnHEYRZFKuqsp3DAEH3HQ0M4fylBDKZFBPaNWsViGbMekCPBc+VGqQNQD0xFK9K9AYz4RrWgue8v7oqeuPwmyf7P7Zv3RUqhDbYZfAv6q/uFdKhhx4F9i/uFTNZlIk096WalQCqNTvTGgMhPwNDxdX6Klfi7MW6Yt1OqpBvb07d9658WxHQ4hLJIkmSXChEZEdwzq7kr4AbHUVshTVAef4/hUo4LhIsl5A2FDKylreO7Z18hfWrXL+DeKDiKMgDB5bCNSsZvCMpjU3sDrt3rbU1qEPPvg6w0kTBcQrGR4IjDIwbKIlXxRC48DK1yfO9+1Q4DCBxKdpAoY4qXIGw0jORlABSf0VF/wDr516LlpFaFMTzHwZnx8IQssWK0xSgaMMPaRTceiSDlPmBatqo91K1PlqgV6VK1MTQAHm1+oqYVD8rM6Ed8scbq7yMB2GUD2mj5W+tv/DWa5XgPXxLTeLEI/TZwTl6ZAljSMWGVQG1G9761oMTCXRlBKlgQGXQrcEAj1i9AP0V+iuu+g117+804w6/RXt2Hbb9/wC2vPY8fiJDh2kkYmRsQhRJzApGFUR5s3mzq7EesDtVfF8YxCCc55VGXiGVusXzGCVVQAW+Ty5jqN7VNiHpMeFQbKo76KB6uwp1w6giyqLbWAFt9vtP21h8RjZYiI1ZwcWnTivP1ykomUOVfz6Uha3bJVXiPNUpfFBZZVSRJFw5sVCNA6IWRyLMWBkbT6NNgeiqgGwHn5b71n+Wfk5sRDIPlzI8xY/zsbtZGUjsAAuXtaocp8VklmxCStdoejG47B1DhyPU1lb31f45wpnMcsOUTwklC17MrAh43I1ym49hAoUrjmpWlnjRCTCCwLOqI4UhZbMdghNjeqEHPeZ4l6JQzKXTPIi3XqdMMLi7X3A8rVTwnB8DP8lJG+HnswkRnKSPmOZ7v/PKSL3o8OWI86SZ5s6jKD1SSVz58p01FxtUAFX4SEIv0j83+cSwzSmHxn5movY9qvjnePJA2R7Tsw0KnIquIi7G+q52UA/pV1bkrDlUADrkFlKsQ2kglFz3IfW9MeRsKQQyM5IIuzEkZnaRmU9mLNe/qFUHZOZ1MaPkYZ8QcMBdfSEhizadri/nVGXn2MJIwikbpyIgAy3kDsyB0ufRzI3r09dW05OgUqQZfCxkt1GylyzuGK7XDSMQfZ5UsPyRhUKFEK5On6LEZukwdC4+cbi9/WaAyXPHHExAiMeyPKuYkWa8eHkBHqs4pVHn3gkWFWFYQQJHnkIJvYkQCwvsAF0HalWIPTcKPAv6q/uFCODLN1H6mcDL4s5BBk6j6x6+jky7ervei+GHgT9Vf3UDwmGxDNLkxEajqyEL0xIQCxIuwce21ZAPNXPvQ/4hivrEf/8AP/3K5JwrFBy3xmO5CqR8X08Nz/S6atVAXFZWfiM93AaU2eXKRCQSQiGBLFfQLZwT3sNReic+FxoAyzxMboCOgdiwDH+U7A391Rl4Ziyyn4xH4SSLQGxujKb/ACv6X7KgKkGMxPSmJDmQQu1ilgs15LJHp4hYL59tda4nimLVyGQkqfHZSyAMZbZSBdlVemfMm9FvieL+sRfcH/8AWoSw4lQWbEwgDViYCAABcm5l0ogUV4xiyMwhUgX8OWQMwHTsRrpmznfa3tqsnMWLsGMVgV9HI+hzR3LH9FWa4729RorgeK5WZZ5om8CSIyjICrKSTbMfo5r+VE0x0ZCEOpDnKni9JtfCPM6HT1UAFwnGcSZI1kiAWQ2NlfMug1JOlrk/YPbWjy1wgx8bmyurXLDRgblbhtu4KkH2GrCmqCOWllrpakFoDmRSyV0K2pgKAzEn8W4ggU/J40vnU7CaNFylT5sota1tK0aigvG+WetNHiI5OnNECEJQSJqb6o2x7ZgQbVyHG8RF4cRhXcjaTDDqIw8ypIZT6taALzcMjYANGjAXIDIpAJ3IBG5oDzlxqHBYZpHgzizhbRqyZ3Gzn5oY2v512XmDFOPk8DIO4MsscQsdjuTfzW2lRk4jDiGWDGwmJyyssUtikjLe2R18Mlj2OvqrEHflnGwYmBJYociXzJmiVNSLMyabbjMN6KPgYyoUohVfRBUED2C1hvTYDhyQxiOIZUW+VRsLm9h5C527VYWqCEcCqWIUAtbMQBdraC572roDStTO1lJ8tfXt2oClxPg8WITLKgcdrjVT5q26n1ig/D0lw+LSAzvOjwu/yirmTpsioQygXvnsb+VDsJz3NK4VIoEZiQsc0sqSGxICm8eXNftc0c4BwpxJLiJ1UTSkBQHL9OMBLICbD0lLaDvUAZtSqZWmtWQImnvT2pqAwHwqf7v/AF3+FT1L4U9sP/Xf4VKsC4N1hj4E/VX9wodwfg7ROSSpAXIMoILDqO+Z76X8VvdWAi+F6QKF+Lx+EAem3l7Kn+eST6un9s/hq5JuepGnvXlY+GST6sn9s/hph8Mkn1ZPvG/yq5B6oaavLfzyv9WX7w/hpfnlf6sn3jfhplDJ6lauGMgLRsoy3II8QzD3jvXmn55X+rL94fw1L88j/Vl+8P4aZQyar8kGaNUaUWXpNohBzwR9OM6t6NrEj21bxvLhkiCmQK/VecOq7SNnylQTplLA7629dYv88b/Vl+9P4al+eRvqy/en8NMoZNGeRRlyrKVAa4FjaxdnINj3zWPnRPgfL7Yd2bPmBVVtY3uoAvck9hawNYj88bfVV+9P4akPhkb6qv3p/BTKB6dUr15kvwwt9WH3p/BS/PC31ZfvT+CmUMnphpZa80/O+fqw+9P4KX54T9VH3p/BTIPSiNafLXm/53zf/ZR96fwVL87p+rD73/RTKG56NaqHGOFpPC0bjQjRhoVbdWU9iDrf1ViPztn6sPvf9FC+YPhKaaNI+iURpFEgWWxdLG6Zgl1B01FMoGw5W5tWY/F5GHxiO6tlIZJMgF2RxoSRYldxrR7iHEY4IzJK6ogtct6+3rPqrxPmTjsToskEBwsseXK0Uth4PCLoFAvlJF9/bRHg3NkKdOVsM8siqrAy4qSQZyBmcIykBj50yD17C4pZEDxsrowurA3BFd7V5Rwz4RehPKI8PaOQK4j6miPmYOy+DQNYEi24v3ot+dj/AIb++/7dMobmx45wsYiB47gEi6Na+RgQysPYwBqjg+ZmVkjxcTwyMQmexeFmOgyyjQXOwax1oAvwqf8AD/33+iuPEPhBSeJo5MNdWFj8rr2IIPT0IIBHsqZQPRKYivMeC/CVJG0kTo0wXKUZ5AGAIGjEJ4vbYGi6/CZf/d/73/RVyU3AFMVrEfnN7fF/73/RUvzlf8P/AHv+imQVfhUH+zf13+FSrO8983/GOj8lly9T5975un+iPo0qxyQ//9k="/>
          <p:cNvSpPr>
            <a:spLocks noChangeAspect="1" noChangeArrowheads="1"/>
          </p:cNvSpPr>
          <p:nvPr/>
        </p:nvSpPr>
        <p:spPr bwMode="auto">
          <a:xfrm>
            <a:off x="155575" y="-936625"/>
            <a:ext cx="2333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t-EE" altLang="et-EE" sz="1800"/>
          </a:p>
        </p:txBody>
      </p:sp>
      <p:pic>
        <p:nvPicPr>
          <p:cNvPr id="3078" name="Picture 4" descr="http://upload.wikimedia.org/wikipedia/commons/thumb/5/50/Map_of_USSR_with_SSR_names.svg/500px-Map_of_USSR_with_SSR_names.svg.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1504950"/>
            <a:ext cx="8643938" cy="5341938"/>
          </a:xfrm>
        </p:spPr>
      </p:pic>
      <p:sp>
        <p:nvSpPr>
          <p:cNvPr id="3079" name="AutoShape 8" descr="data:image/jpeg;base64,/9j/4AAQSkZJRgABAQAAAQABAAD/2wCEAAkGBhQSERUUExQWFRQUGBgaGBgUFxgYFxgVFRcXFxcXFxcYHSceFxkjGhcYHy8gJCcpLCwsFx8xNTAqNSYrLCkBCQoKDgwOGg8PGiwkHyQsLCwsLCwsKSwsKSwpLCwsLCwsKSwsKSwpLCwsLCksLCwsLCwsLCwsKSksLCkpLCwsLP/AABEIALEBHAMBIgACEQEDEQH/xAAcAAACAgMBAQAAAAAAAAAAAAAFBgMEAQIHAAj/xABLEAABAgMFAwcHCAcIAwEBAAABAgMAESEEBRIxQSJRYQYTMnGBkbEjQlKhwdHwFDNicpKywuEHU2OCk9LTFTRDc6Oz4vEkg6LjFv/EABoBAAIDAQEAAAAAAAAAAAAAAAMEAQIFAAb/xAArEQACAgEEAgAFAwUAAAAAAAAAAQIDEQQSITEyQSIzUXGBBRNhIySRsfD/2gAMAwEAAhEDEQA/AFGUbpjBEbJGcenMY1Eej0ZjiDINDHo9GY449HoyExO2wNc4Ws1VcOGw0KZy9FcRmcX27KNB7fGLTV3wu/1CPpBlo5P2B1DLq9pjUmDz120y01EU3br7OqOhr4PtHS0k0C5xs8aj6qPuJiV+zYdYheNexP3Uw3C6Fj+FgJVyj2jVOfxrSMpMahUu8eMa4oIiuDylxh1RmOoeEamNnfN+qPCIfZZLguXGqVob+t7CIeJmEW5z5dr66fGHqUCs7AWdkQNe3xQD7IbeTl4JZsa3HFFKEOKmamWLAdK5qhSUNr7P4hDTyZsvO2Z5tRGBa1JUCkmimWp1xDfCOo8fyMaXz/BFb+VTVqbU2wcSi26sTVhKVMFJGJJrIzBnuPXJAsfLl5pZcQpMyKgjEDnKdZ8c9IL8tLvasRLbJWFPMGYAAbwoUDMzJJWebVwBrCLzzeITQuWs3E4u/mwB3GEtzxgfcVnI5DlUp9suWi1tiS2gGTRRwlM3NABIqJlOc1ZSEa3+8DZsaVYhibIKTOe2BQg8YA2axWN8FA59K5AjEWyDJbYIBSn0VLNfRG+KgZs7b7bbbjpSHkpcDhBbKUuJxbGHamRPs1nBYTag0AsrUrE/oELNeFCAtwGVJKVoQTmrcOMDr1vNwqScRoJSVI67+2NrzaS1aVttBYQFSAWU4qplmiigSZgjNMjrAm1Wg0O+efZvgKnOPTDuEX2ghYr8UknGmYMsjI0I0MGrNezbhkFSO407t8Jvyg66buyJ3VzkQdBkN1B2weOqsXfICelg+uB3nEVoVsnhXuIML113wobKiSOMpjqOvUYOzCkEpUSCD4eqNGq6NnQhZTKt8g1/pK6z4xGqJbR0j8Z1iIw5kERKglZTsD4ygcqCFhTNGuZ1ijJBxjYZGNSY2TkYuFNRGQIzGzaCfbENpLLJXJ5KZiNkp/7iwtohFBSeuc5ePhEt23Ap0zXMDd+cYuo1blwuEaFGn/yaWWxg7z2/FPVBRm6qfl4CC9jutDYoItPNiQlvPhGa5s0o1JAhuxJnF9iziWQjKm90aFEU3BNh59uU6TpFdxsK0kYsKSfV74lYapURKZzgA7XdSjVNeEL962RYWSE7vUAI6IlvhFe22BKyZp7YJCxxeUCnUpHOkzINCJZz0qI3Ir2ww3hc2CahkfVrAN5FZgbp92cbGn1m94kZd1Dh0VlCPL83qHiYyYwoZdXtIjQYsWrsMnm/rp+8If5Rz2xTDiCM8adfpDhD9zb/AKDX8RX9KBW9gbFk1cFe71KHvhs5GHybo3OA97TY/DCg80/6LWSv8RfA/q+EM/IznJPghAIUjVRFUU0G71Qjf4htN5lnlrciH7K6opHONtOc2o+bMAqzpXBKZynHCFNDf8dUfRdvsCnmltLwFDiSlUsWShKlc4Rm/wBH7VocUVTYVI+TSBTCEiYkAJDLeczXNBmokc4up0tuYhWSV8MkEz4ylOWsoE2N6TiVnMKCu0GfjHVXeQDTAfQ4MauZWtlxWLCVIQolOBKgAoGRkrF6qhbTyUSltRSG0lKVkFKXJ9GomXDOYEqzzMFrg5rj0AtsjW+fYH5QWVXyx6R6DzgANNlLhCQAqVAAABwgXediUkykcyBmPeMhvjo3K24iH0vTEn0hSgE+eAMZkVVmFJNNSYjtvJcKaQqc6ist6TPUyrC8ngZjFM5m3dqicjrx0MXk3OsDInhWcuEdFsHJpAkZcMuvjWDpuREpYRuyEDcmW2o4e9IHXrE/aImu68VNnZMwc0k5/nHSb65BtuTUk4VcMj3xzq++T7lnXtZToQJQSuxp8dg51576CCnQqShkQnwAjScA7Fbi2qR6Jz4GecG5x6Ci5WRz7Ma6p1yMKgldh2D1+wQNKY1C3B0VhI+qDBmDR4xunIxqRG2GkWCGJQZasuFKU5FW0onTPPgK031gfdzOJxIOQMz1Jr3Ug8zZyvbO+k9JanqEpDeYz9ZPqKGtPHPxGbFZA+4EdBsYpaklImJ9ffDU1c6Epoo5bvozHugFZGMgNTIE8d/bBkXYspls6a/Sw7oxLOzVqWEVFLjR5VB1nwiK0KKSRuMu6MFyg6z4QFjcTfHHgYwDHhHFiQZj41MbtGg6ojRn8b4lsaMUhQU1yoI4hkyYw8Knri4m7DLMZT19HFuik8oYjEgylagCJHWfthXKMDpQrXInrPfSGm0io+N8C72sWIpV8cILU8MDcsxyLFvs+BZAy06o0aQCW8WRIB6ucM/VFy8wDIjSkU8EwgbzLvX+cejrnvgmYslhtBux2Sz40V85M9r9pXX0QIeLTLGrDliMtaTMqxz9q4zTbTocvole/cPXD4qBSxnvIGzpcETxy6yO9KhBjkjaEhb+JQE0sqEyBP50a9QiB27BgCwseaQJDeKZ5yi1yNMlu18xn1F8Qtc04PATTrE0MJtrf6xH2k++IflrWOeNuZBriTvTxi9iO8xXRaCVyrTEOuqJHxhA0yreTjbjKxiSdhcqihKFCfrjnaL2ZUiRcTVMtdU9UdTeBUkjeCO8SjnF2KJaa4oR90Q3pvYjq/QxBTNosjAUoTCGlZGh5sA5DcTGl5PsttJmoSxJFErNTMDzaCucFOTap2Szn9k2PsoA9kRcqUzsyuC2j/qoHthZwTeBze4xyDbMsGRFQZZZSgiTSFu7LThUEk0JpwPuMMkDsrdcsMmq1WR3IiXKX5GA3KC6EWhpSCK+aZa6aQcVFd5EBYdHBLwsRQ4tCgRIyqKzn+cWrutGzIzmPDSGX9It24XkujJwSVL0kyAPh3QoWO07Vc8j208Yd0tu2afoV1FalEJ8519xjZK+vuMejdEb6MgJnk47PzftflGDcTtBs1mc6Ulw4w0kViJw7YH0T4pgW9l8Au6uTTkySUDTMnOp03CXbDFYbgWUnaTUnfvM9Oru64kslEDiZ+yL1lfIQNc/Ek+sxlaie6bZo0xxFA5641zG0mldfdFj5A9L5xPcd892+LoUVK7Bn2xKJwg0maEXgAP3Ms1K0kkiefnKAn642FyKoMSaHcdx90F3xT95P30xsE7XaPumKYRdSYORcavTHcYk/sJXpjuMFkJjeUdhFt7AaLmVPpDXQ6GJbPcxABxjuPvgg2a9h8YmbFO/xMckiNzKabtWP8QdiezfuiE3PMzx7/N/OC0aJEu8+JidqI3MCv3LUbep83r48IwLgy2//ndLjn7oJuHL6yvxRknI/GRi0VhlJNtCXfHJWSlbdF16GRFabVAfbAhdwbI8pkfR3qHGHi8zi+Pj4ML7w2e0epQjW0s3jBlXLkHG5VS+eV9n/lHSUclFS+fGX6n/APSEw5HtjqrfRHUPCO1U2sYK0wjPyFs8jyc3zoaNDQg+md0T3PcymXVSdxYkkVQKBDipSkr6fhB6KiB5b91zxYM/WYRc5PhsajVCLykSFtf6wfY/5QNK1B0ELzmCcA4ZV4QZgS6naFJAzl3H3QKQaJeaCzI4yMvNTC7dvI1JZbPPvDYRQczTZFKtThnsyqD4yiG6/mUcBL7JI9kEjJrpg5QjLtFG6rvU20lsOrkgrQJpanJDi0iexWgEevSwlTSgtxwp2SQlLc5JWlVJNznSL1lHTH7Rz1qKvxRi3/Nr+qT3V9kdknAkXi3Y+bcDbloeWEkc22WucmQRVtSUq7JTgtctv59lDm2kqFUuAJUDUbQlQmU+2L188n2bRNLraVkTkSNodShUdkVbuu0MthtJUQMsaio1rVRqYFOcpdl4wjHxWCz8aRE/E2GK9pygZdCvyusiXESVlIkHcY5PbGQlZ/OOrcrnMKZ1yI9UcqtU8UWrImMzLCVJBlmAczr2xKmyJ3esxXulU2UcBLuJi+gR6KEsxTMOSw2hiW7XJX2T7ohdvNTOJbY20opiQTIFderLOJyc4hc2itO9uXbNR9kL3puuWBjT4Vkcl6w3wHkpcKVBRFRhJqKGW+sW7E9NKaGUknvAPtgPd7iGkIxHCJCZ6zi9sHrsSFJQRWg8IyYy4NScfi4LzWfYPbGUmZO4ax5as+yA1437zQIrPgMuMVL9BN4iXand6Q4xELSnGazrw9AceMKFovxShIalNKzooaAQKtSLS7jCaCY6KpkbCc5ViNp246N8rGk/V74nZts9/q98cgCn2ljEo8JkkHx7oabh5RFxWA9LfpHOJKkOSHxi7OG/rjdFsApxO7eeMB2cWL92Fq9+UziCtITvrPQxVLJZywdBTaRPj2eusStvgjtOo3njHJbBbrW4tKgQBMDaMgRPITgxZbwtLSQXG5orNaZKE5kknDpxi+0HvY+OjKnnHdxiJxfDUa8YC3dfuMCeUzXvyg0appEYwWzkFunFSWXH4+BFC+bQSmWGiJDjOhJ+N0X2QMcieyB1/KwpVxUT2TCfHwhmlt2RSFrElCTZCpVD26/lHU2FnAmnmp14DhHLVChjqNl+bR9VP3RDWr9Cun9mxUdw+0f5YorUvnxJKeivzyM+aHoH0IIxTe+eb3EKHcCYRGyYKX6Kftq/pwvW3lfZw5g5xsqClBWFZISpKSMJOCQMzLvhnjl3LHkOldqW4lZb5wzw4FETIqQUjIkE9sVl0Wiss6FYbZjT5MtqArRaj0qjzPiUbXeV4MkUW6M1aPODdCFyGsrtnfIbWl5tWFLgBOJAnIKw5iUznSvVHQrBksbnHPW4pXtjovJ0lhkNnLmJzoUX9LVttXtj1r5zAv5voq0UdDxiZkbbn1kn/TQPZEi0zBG8eMSVBTt5JEyVJz3SHjC4vliykyKhTdXeN/CF6/bmcStON7ClaUqTMk4gUpJkkTOZgHY7gZUshdoTOtJEZHiIE2GxwdDsvKZtyUlivAjxPti8bSFiigd9D4EwkJ5HNkTQ6T9UiktSMwYqNptNlX0ipANRnTdpxyiDsB7lTZFuMLAMyKim7PWOSWiYMdsadDjYVLpAH3xyG+GAl1QykqXdSOh2RPoKXNPmR1nxgk2TvilddnKWkgggkTruUZg90ovIEehp8F9jDs8mMBeTvHeIrc+kOGo6KNRvUYskRVl5RXUnwPvie+CxevWwtrQJlJmKbQEqDjBm4bOhlhtJWlRwCZKga0mBM5aRVsVo8kRmJSPAj3iULl1PAtgYgqVKdU/dGBJbZbTcTUopj0p9MjtJ7xu64G2lKVDpp+0PfSBSVEpkBPqBnIRGltQFUqlWdDSQme4RVywWSMO8mmVEnnJlSkzAWJGozSM9Yo3fyKShwlRxIC8QABqUoSBMnLpHKCFhALqJekPbBoM1Micz4JEWUiHBAN+521EjFT6RmRukrPxipZ7qbZfSpCiZ5z40oe31Q1mxzERps2XfHNkYNw4hKaqA2NfisKlsu9hQUrGnGus1TMuIEpf9Q0W9uiR9E/hgM1duM4QJmdAN8hFU8BNuQHZuTzanUrS8FEE5455SlqJZ7s4ZrBdrKUJAVhKaEiYKq5q0M86zzjVFwrxT5tVd2s5y14RG2wUnM9sX3lP212FLvu1sSKagqNcPA8JQSMhv7j7ogu4ybT9ZX4oktL0Vzkl8FRhgUVvAyB3QuXxaMXOSBPSAocgOrthjRaMLZI82deokAA90K1ocBC0zGIAkjUBQMj2yPdD2jjy5CWqlwokP9ttEZn7KvdHS7LykZ5tFV9FP+C96I+hHFrMyVlKUialSA6zHXLFcbvNo2R0UajUAQ3qoQ4yxGE5x8VkIq5TM/tOxl3+SK6b+bcfZCA5ObmbTif8ACWaFQA0gctJBIOYMu6I7v/vbP+YruVZnR4iFJUpRygleplKSi0NptP0V/ZhWtfJxoLWSXcT7xWCTgUkrHRSUkTTOUgZ5w3GAl8tqCwrEQJpwyzG0Acpb4VfQ/FZZvdFzoYJUA64siWNzBiwzBwzBFJgZ1pEf/wDRobccQW3ppXWSUEbSEK9PcYL2QzSKqPFWcKt7CVqe480f9JKfwwSqKk8Ab7HCO5Bi7r4DrjpQ25Tm5ghsSmFSzc3CL6bSqY8kvva/qQF5MGTrw3pZPrfHshgJiJrbJpE1yc4ps53e1zPPoStaiGkthOBIQJBAKQVKCsSpGZNZcI56eSFpCiEpSoVHSRvBntGYNPGO22bokbluDsDqx7IXXrqCXDhWUyVlpVIlFbI7UmgtUlPKfoXhydW0ygtqVziEgGZmhStdZp1E01plF6631u4kOproTKZGoOU+vUQcbsWilExbFhTSlRkRC75D8JYB7bJSghKcgZAkD11jm1vu0uW9SFJASo84ZKJmDJRA2daiOs2lEknqMJ7qG02hK1GSijCDKkgZ13ZxGcEY3AO23staQotpCQopQAqqUhKaE4a6Hvisi3n0R9r/AIxdviz4AQBQuYh1FHvgUmN7QrNK/Jk63H7rx/H+hvJM9PXFdMyteVCka+iD7YtFMV0DbXxUPuJEHAhC7LZzYWFSkRPLUA8d0C2lIwAoloT1kCJbQvYX9VXgYDXGsYVJp5h8Z+yENTRnNiY9p7uq2GWb2LZKhoCJHcRWNRylcO7XfqnDv3RVDoCwrjPuiw3ygCTJKRSUp4dFFWnXnGTNfwaCM3O55VE9+fYYamXDM5Zq04p4wpXbaQX01AmonMUor3wxMvpE9pOa9R6USixddtBA6Q7vzjZhBInMZbvzgW7aUlaQVJAJ3jSZ9kFBaG5HCpOR1G6LFSO2IkU9StNxAgQl7m3JiU5iUxOsqZQSt94ImnaHn7vSEDflLYM8QJBBFZVGVYrgJkINXsvcOGydJka9cUFWnOkbWblIaUGyN4zTiM8uMUF2kTNc/bEI4M2N8lsVI21aDjvidtJUoTVTs90DrBaBzYmfPPhFW8reACcdN0uszmK5Ug8I7ngBZPasm97X82Ec0hRJxVCU7tJyln4QvJtipKKk1UJFII3EZ5T07BuijeNuZNnxMtv85kSVJUjFLbIkkEVIImcs4B3NeMsKVqGWWIAzCSaj0aVOdYb3qvEYeuxRxc25SDdnWpJCk0KcjuI7I67Y7VaeabzkEIqEiUgkHOXbHM7quRDraZWlAXKqVIdPDpJSQrrjoto5TcyhDUlkBpIxJZfUFEICVYZJnoMwM4ZvthYo7eWKquUc5yiEqJPE+JjVB/8AIYrLyiBTOqXU/iimm+EDIO0/YP8A8kai9El1qSXaLSasupyUnUo4mBz8WL1p719x8Nmn56+8e6KN4pw4aqVUGqvpJG6mecXvlQ3L/hufyxFabSMM8K5iXmL9IcIQZrolFnHpL+0YT+UljHypW04DzbeTjg1cGihPKG42wei5/DX7oVOUtqHynoOGbSMkGdFu6dog1PmhbU/LZnktZBzzgxuVbSfnXPNWrXF9L1wzGxj0nP4rv80LHJm2f+QRgcE2l5plktnjx9cNJtX7NzuT/NHXebLaf5aEq1NEPPpDjoAcXKTzwoTiyC9yoju4HnVJKlqE/OcWqhbTqpR84GJLxtJFpfHNuGawaBPnMtZ7XExXuu1eXVsKTRPSwjMOZbR0T6jF7UnUBqcv32g2lgDKfeffEooPzMeSv4pGriuv1e+EMGoU7yZxNrEyCQQCCqhINc4TbUrGziM54gJTMhSSh1A+EONre2cj6vfC7Zm0meJIIClUPE590UZeLwBL8TstDLZVSspTGk+uBbaaQW5SunnQCKBMgBLKZ8YFoPCPSaNYqiYWqlm1sblMj0R3CKrTYxLoOmQKDIBMXyIqsZr+urxiSpHa2xza6DoK0HomAN0yClDePA/nDDbvml/UV90wtWQyWIpbHdVJBKpYsTCLgmYhCdo0ziwkzjQp2hGEbJaukyeR1n7qoYrOJz61/fIgFdLADiCd5+4qC7V4pGtZq++qIwTks2uxBacJJnOhBkQd4gEbLaWCSlwut+iqih1EfHVBpq2hUSraxA5ZZRZFXyIjV5uOKTn5/rVPfSL9jus84VqWpVMiaCf/AFF965Q1zclomUqOZOozkM4xzgSZFScs6/y8YsllHbkuyybPSY3H3RolVK+MRIvMZYk953jeOMYL+KoiNpbcn0ErErYA+mfuiK17pph0M9BPv0ie76t9Sj90e+IbeZqlug+mWZiuoliIZZukIso5tCSosY0pMkhTgQk1OkyRMxwOz2Jb2J1KVFIxqVUUkMSyBhyGId8t0fQ1/JIusqTQizHUDNg6mgrKOUcmrLZxY3C4ttKzzwlzqEq85IBQTMT01O6KTWWTB8HQP0a3Ql6wsvOBsqWCQUT6IOFIVPzwUmcqQy8o7rHNIUkqTgVI4ZVCt+IGk0jvjmn6Mv0mWWyWJLD5IWhSyJYpYVKxDzZCpOsOJ/SrYbT5BKpKckEEqSQVzBSJAzmTIZaxat4aaB2x3RaMYYwhPlGuLjaftOtz8IkjRRkUHc42e5YjQn4sx6+Jr7j2wZpB3gesCNLUqScj2DKR1iRhBCQJZTGW4keyB1621SFYQKYScs5gj1Zxltm6lktXmXA2eZljmJBWRqJgyyprpAHlIj/yWzvZWPsuI/nPfDQRXXuhb5TJ8uwd6Hh/9MH3wWrzQDUfLZWucytTfFDo/wBpX4YaoU7AsC0sE0mXBXiy4fww08+n0k94ibvIppvlipeYla3uplXejD+CBjkkvky81EuEluCh6lQWvgj5WqRBmy3kZ1C3vYIoWjpUzwj1K/OLWP8AolaV/cv/AL0EUr3RqVxTadkakVyyiUPCWfhGfk1MFa3mKDeFKdPbWRi3bnhLMd8IlsfJWqRJHA/G6GNPp3c3gBdcqllli/rQFu0qAkDun74HojEbJj0NUNkVFejEsnvk5DeUmfSPcn3RUswJxbR6S/R9IjdF8isU7Kdk/WX95UCLkdvT5Je0eifR3dUV+R3J/wCVPHFMNt1WQazPRTwOvUOMVuVd7hplSB01iQ4D0vd+UNX6Inm/7Pkjp84su78ZNJ/uBMoWuv2pxXYxVVn4mK9qaLLi219JCiD17+o59sYUuYmNIceXXJgvzdaHlUio9NIGX1hp3bo5s1eeEyUJVrvGkZTRoxlkNt22bracqE002FRo1cQcqpS5kqyURmpW6KNgtaflDdaSV90y8YarsTNA6j95R9sVLrkAKuYN7JcdSNClZPekmJk3e3mm1OTnqsdlDB9+6cQkTQ76xCOSjOZSNPECJyWwKVuM+bnaydk5aV3TPCMM2RS5eVUrjRP5wetfJJkJbkkTwd5mIwxd+A8JHLrEcmS19QCu4lJxELVOWpnXGmCt2KKUAHOUX3EAJPZ4iAF63rzTSloEyJcTIkCYGspxdcg5fCGHErVZXEocKHSpUlAmhkkyzpMUnpOJLBaUPNhaSTOU9pVFEAkZ8YUkcrXENnCgKcUomZy6IySOrfrrBvkrYVttqLh23FYpTmEjdMUNSTSlaQ9p1t4X5EbpbuWdVauhC7IhJxbTSATjX5yUgmWKWpgfc36PrMxZ0tlCVqAVNxSQFkqJUTMZVPqg/dv91b/yk/cEW09D932QnLtjEejnlw3QizMJaRPCCo13rUVEdk5dQi+WwcxOWU6yO8bo3SnPrV94xmUaEekYtje5kcogtg2FTrIT35EH2RaIipb0nmnP8tz7iomXTIh5IdWrtar5NHSXmhPpq4QI5RMNJwNpbQFrnKSEDMECst8MCOkv60+8A+M4HX1cqXsK5yU2ZikwUipSRPXfpxyjLZup8kzzLDYTjQ0MSgkEoQAVHLSk5QK5R2VKXLOpKUpnzqThSBOaEqGX1DBi8rqbtDRaeTiQZEiZBmkzBBFRAi/LEGm7MhJUUocKRjViMiy9IEnOUgOoCCVv4kCu+WwehAL1nmARzspEAjaadTkeJENXyNv0EfYT7oVSjyrCpnZeb1MttQSZjI59kOEEv8gOl8BU5TFLTyVSCfJcBMpcPsWYBG2g51z0nuPvgry/uZL6mseIBIXhwkipwYpkdQhcsnJ4pIk4vWijPzTvqM4Wsk2sfQerrSbl7YbbSknId3hKJigDT1RXs6AmhOW+Jn1QEKC76w4DRPcITrQiRlw9phlvp6cgIXrYKjt8Y2f0+OI5+pk62eZY+hVjdEYKYylMaiM8b8Zn0TnvT74E2m9Ay1iWK7UhMbSpmgrPtizb7zbaJmuatEBRn3adZjnN4Xkp1RUozNZbgJ5DhGdbcoLC7Hq6nLl9Gt6W9TpUpWZ6uwdUX+RHKxVhtGIzLS6OJGctFAekPWCRAV07JiuIzW3nI9jjB9OWa1B1CVpIUhYBSRUFJqDnuhX5V8g02ibjew72YVbsQ38fGFL9GPLgMkWV9Um1HySjkhR8wnRJOR0J3GnXAYkp0cJYupxp/AtBCgFUnLQ5GREoJXRyiU22kEDUCapZHfLjHWLbcLT6hjTUTkdRMaGOc2jkuprZcEyCqStCCTL1RVoIpF+ycpwqmzPioj8MXv7TJGSdPOO8fRhTN1YTslSeCfdlBBtpYHTn1pT7ortCbyV2+5Janhqjf9XhFR+/xTLXXq4cICWqxLKWqqOxlJI9HhG9muhUxMevrjlE52Fl68HHQoJAAprxHDhFS3Nqbs6zQqUmpmZgGQn2Tg03dZCaKw5aAidTqIfnLme+ThSX9pTaSAlllIJUkETOGeHFIngNTBF2Abzyz51TbsUyZV3VNMgkaaVO7hD3ybvQKbTNSUkSElGtMs5TpCPedmfS4sOt4V84pK0hIASvZKiAmg6QIlSGHkC88zbUsB5bCLTJGNOCipzQcKwQoz2f/YTF67nBnTrUkd/uUuGzMqCm8JbQQSlRphGuMRPYy4ppJCmyMNPJr6v1kD7FybwokpxxxSgoLWStJWFkkzDZSJVOlNILWNopmDMzmROZ1kRU039sCfLyWX0FJiyvqmQWpY3BVC57Lixo5wiX+zn/AEmv4a/6sEbr6Kv8171vLPti9KGlNpGZKCywAbtf9Nr+Ev8ArRVvC7ng04ecbohf+Er0TrzsNMorW9E21jehQ70mJ3tkbEXrOlwmeNO0lB6B1xfT6omcZWQRjFQRRG8fWivd9qSUNHENplJzG5B/EYtG1I9NP2k++EzVNG23CAeczAPQGo64EcqrMstt+VI8sioQik0uJ1EtZdsF2rc3hT5RGQ89O4cYF8qLe1zAPOt7LrJO2nLnUgnPjFoeSKWeD+wAVYnAUEvrOFxo9BoZOorROmfZDj8mX+tX9lr+nCZbL7Y5syfZJoQA6iZKVBUpT4Q5qvRmZ8s1/ER74Lf2L6XxYB5VoUnmiVqVMrFQikwlXmpHowCaWZiteoZmcvXBrlhezOBo861R2snEGQLTucjvlCqL4ZxCTiDtJoFAk7Q9lYUkaMHwFXk/S9Sf5YheeAFVH1adkVLXeid47N+6Zzij8qC1yBoc+ofEoHgnJBbCSqczXq7NIGWxFRU67twgleCwVmuW6YgfaykASyB8RHoNNxCP2MS95nIr83xMboZ4mNOdG/1GN0vD4BhwW5FUPmeZ9XuiokRtzo3jviNLg3iPOm6Zey7ogETOKmmkRttE5AnqBiGcZjrP6MuXRclZX1TWB5JZzUAOgo6qAyOo6q8nU2RQg04RvZnVIUlaSUqSQQRmCDMHviUQ0fUTA2h2xh6wpcxBQmKb+MCORfKAWuzodlJUilYkaOCWIe0cCIY2zU9mh3RD4OXQo3hyLzLZUR6JWod1YCWi4sNFBY61L98dNp8AxE+2kyBTME6g+irhwiCxyBy7sIaz+bGpO7QmN25CVPiRjoV5ck23JYJoITISqnPcfZCtet02kFCOZWQmk2xNKulIz31OcciHyUmm5y3lQAGpJCpAdsdPsTHkG0nRASewYT4QtcnOS6myHHk7fmpoQihE56qkTXLdFl+8bchRDTCFNgmWNCgo/vByWc/NylFyns59y95NNps9rebbShbLrbh4l1IS4TvJVIypX1mOV3IznLGh1hID7YQtHNbO1s4gkkiQImRM5hMMl2BTptKbXZZ84W8SAkOIUkJIEws7xlwnB5NopIMuS3YUCn24rLsmCwkgPyYtTFsYDgZwqBKVh1tKVhaZYp0rXXWCoutqXzTcwTLYTvyyyIpEotZ/VO/6f9SMItR/VOZ72v6kQWAt2EBKwlIkHXJSp55MpDLOJ3XVDMYe/wBsQ2DnElyTKyC64U7TI86oq5w8YntZtDhBLCqUHlGf54YjJcCE65ckPygxhTpIlviVNldkZ2cz3860PBUaCxP08iP4qIvuiD/as+hPc1jbNnsx5tFWm57Ccy0CdN6YJpsiPQR9lPugVdKnU2ZhJaJKEtpMlolNMmzKuWcEPlDs/me91H5wqaa6JLM0nAnZHRToNwinf7I5hVBRTRy3PNmJbM87gT5IdFObo3D6EQ3tzqmVjm0CYFS6aSUCDRveI5PkiSymhZtjc2nBvbX9xUPKVzE55176wuOXA+QRJqsx84vWn6qCdiedLTew30Ef4qtUj9lBrpKWMC2mhKCe4i5SA80kzNHEa+kFI/FHO7wvcJxVpP8AFTrMPXKht9dmWlIbSqaJK5xRkQ4jTmh1ZiObI5NuGeMiYFBUSoaSNRpAJPjAyo/E5FZbilkGsjKXClYK3NZgmZjVFnmlJAEpbzlnu4xdsaCEzkK8fygLDpA22HbV1xStQp2jxlFl5RKiaZnfviq+CRpp4x6GpYikYVjzJsilGyI8WzvHd+ceSg7x3fnB00B2sSUZxgRiPR543USJz+NxjPx6o9HokkjEbR6PRLIOv/oS+Ze/zR/tCOnNZq6x4CPR6KSORKIjczT1/hVHo9EEm+sQu9Idf4VRmPRxwN5M/M/vL+8YMR6PRL7IRTY+fd+o14uRcMZj0QSYjVOvXHo9HHFOx5f+1fiuL0Zj0cQYjMej0cSD2PmU/WH+7F8R6PRxJHZ+inqHhGlt+bV1GMx6OIJz7fbFO6/mWv8ALR9wR6PRxxi8/m/32/8AdRC/ff8AeF9Q8BGI9EMlCxYPmkdQ+7FlPR+N5jEegQRAIxA/7PbHo9HpI9GA+zRUaCPR6LI4/9k="/>
          <p:cNvSpPr>
            <a:spLocks noChangeAspect="1" noChangeArrowheads="1"/>
          </p:cNvSpPr>
          <p:nvPr/>
        </p:nvSpPr>
        <p:spPr bwMode="auto">
          <a:xfrm>
            <a:off x="155575" y="-8080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t-EE" altLang="et-EE" sz="1800"/>
          </a:p>
        </p:txBody>
      </p:sp>
      <p:pic>
        <p:nvPicPr>
          <p:cNvPr id="3080" name="Picture 2" descr="https://encrypted-tbn2.gstatic.com/images?q=tbn:ANd9GcTc1uYs8sqStPBmrPFosMUjtreveKr0QKthmB5uqP59M0Z1zcK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222250"/>
            <a:ext cx="19716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123825"/>
            <a:ext cx="25273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s://encrypted-tbn2.gstatic.com/images?q=tbn:ANd9GcTc1uYs8sqStPBmrPFosMUjtreveKr0QKthmB5uqP59M0Z1zcKJ"/>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1988" y="1139537"/>
            <a:ext cx="19716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792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Pealkiri 1"/>
          <p:cNvSpPr>
            <a:spLocks noGrp="1"/>
          </p:cNvSpPr>
          <p:nvPr>
            <p:ph type="title"/>
          </p:nvPr>
        </p:nvSpPr>
        <p:spPr/>
        <p:txBody>
          <a:bodyPr/>
          <a:lstStyle/>
          <a:p>
            <a:pPr algn="l" eaLnBrk="1" hangingPunct="1"/>
            <a:endParaRPr lang="et-EE" altLang="et-EE" smtClean="0"/>
          </a:p>
        </p:txBody>
      </p:sp>
      <p:sp>
        <p:nvSpPr>
          <p:cNvPr id="2051" name="AutoShape 4" descr="data:image/jpeg;base64,/9j/4AAQSkZJRgABAQAAAQABAAD/2wCEAAkGBhQSERQUExQTFRUVGBoZGBQYFRocHxweGBoeFRsdGBocHiYfFxokHiAcHzAgIycpLCwtHR4xNjIqNTIrLCkBCQoKDgwOGg8PGiwkHCQsKSwpLCwpLCwsLDQsLC0sLC8sLCwsLCwsLCwsLCwsLCwpLywsLCwsLCwsKSwsLCwsLP/AABEIAHYAyAMBIgACEQEDEQH/xAAbAAACAgMBAAAAAAAAAAAAAAAABQQGAQMHAv/EAEsQAAIBAwIDBQIJCAgDCQEAAAECEQADBBIhBTFBBhMiUWEycQcUIzRSc4GR0xYXQmKUobPBMzVTVXKEk7Qk0fFDVGNkorHD4fAV/8QAGQEAAwEBAQAAAAAAAAAAAAAAAAIEAwEF/8QAJhEAAwACAQMEAgMBAAAAAAAAAAECAxExBBIhEyJBYTJRgZGhU//aAAwDAQACEQMRAD8A7jRRRQAUUUUAFFFFAC3tBxtcSw15lZ4KqEWJZrjC2oEkASxG5NKvynzP7ryf9bG/Eo+Eb5l/mMX/AHNut3brjt3ExDdsIty7rtqqNybW4SPQmYmgDT+U+Z/deT/rY34lH5T5n915P+tjfiVXLXwm3clxbxRbBvX7dm21xW+Tmybt3vFBGp1YFQu29R+L/CPlY4a05sC5ZyWs3Ly2ndWUY5yFYWw2pW2AIkgbmgC1/lPmf3Xk/wCtjfiUflPmf3Xk/wCtjfiUoye0PECvD3DY1v46UUobTPoZrbXCQwuDUNuXrzqJkfCLkWzftsgZ7WbZxxcFpu7KubYYkzCv4mgT5c6AHmZ20ybSl7nDchVECTex+pgf9p51jF7bZFwTb4dfccpGRjH/AOTamXbMxiO0wFKE+4OJ51Snx1mSqkjbUVE/fzqbNn9NpaHme4d5Pwi3Lc68G6COY+MYxPn7K3Cf3Vqs/Ca7EAcPyBPItdsKPva4I+2lSiOW3urNTvrH8If0yzr2qyyJHDMgjzF/G/Ep1wPi6ZWPayLYIS6gcBuYB6H1pT2OylNl7Y9q2xJHo8sp+3f7q8fBn/VOF9QlXzXckzJrRZ6KKKY4LuG8bS/cuoqsO6IBYjYyWBjrsVI3rTxfjwt6ktDvbwB8I5KY27wzCj05nyqJxO4FuvasAW2eHv3VHi3EKB+uQDv0A8yK1WMdUXSogfzPMk9SfM0lVopxYe/y+BLgXbtk23UL8ZuIVawx1tcMzqZlYRy9oghQSPSugCqdwHiKYt26mRdUuwR+8Jgn2lClZMQBO2255VacHiNu8pa2wYAweexHQg7iuzwZ5fy4JNFFFMZBRSvtQ5GFlEEgixdIIMEEW25HpVc7PdgcS5iY9x1vFns22Y/Gb+5ZASf6TzoAu9FVj83GF9C9+1ZH4lH5uML6F79qyPxKALPRVY/NxhfQvftWR+JR+bjC+he/asj8SgA+Eb5l/mMX/c262drOO4VvRay2JJIui2quxAtMGDsEBKqGA3O21V7tn2KxcfGW7aW4HXIxoJv3mG+RbHss5B28xTXjPAMtM58vEFhzdsCy6XmZdOliyupVTqG+67T50ARr1rhN641kILjZTJkM1tbhAZgRbum4m1kmDBletacLM4RbsLcRH7q3d1I5tXm7y5eDWtSkgnI1DUs+L/2qLgfB5kY74Qs92px1RbuULrBrqCWe09nTpZZMAlpAqLc+DrLNq6ii1atG9Yu28QZFwoptsWuFLmgNaDbQqjbnQA3HF+GY64tvu8hRafVjqcfJ2YhtllZJgt4eg6VIv5XCzYyrz7W0yEu5BYXAReUIykqd9XsbAVJu9nr1wcPLBEOLe1uvevc8Oh0EOyhnPiHMDrSm/wDB9eu3r4e6qWL2W+QdMMx+SW2ilXUrE6ifctAF4ZLd+1uFuW7igwdwysJHvBFU/tJ2ex8ZbRtKVuF4HjYkrEsDJMgCI8tqedjOEXcXETHvMHNosiODztgnu9W2zaYB91Je2GRqyFXpaSftuc/sgD99Y52lDbGnkS7wxVHbQJYgbD3sYE+nPettrEuOH7tNfdrqYagD1gAdSYP3VYuyXD1uY14OJW7dad42UKo3G45U84fwe1Ynu0ClokySTEkSSfU/eanjpZaTf8ju2JOwzq1i6yx4rhJIHOUWJPUxA9KPgzcf/wArCEie4Qx1irJ3YVSAABvsBFUX4JuGWFwse8rhrvcAP4l8AY6oIG45Dn5VZM9qSM358l+rDuACSQANyTSd+1+ND6bqsy7aB7TGJAQH256ESPWlNzFu3VIu3rnjEXEUjSQeaARsOkjc7+ddbSHjFV8Hi2DdvG+sJbck6ZabgjSrMDssgA7DlFT6jYHsncldR0zzAG259886zk3yCqLGppiegESY68xtWLez0olTOjbcKrLmBA3MbwN/fUzskw7ggA6luOGJG5OomW9SCP3UqbBY+E3GKmJBAJMevQHyj7am9nbxN++FVjbMEvEKLi+BlHnI0mR1Bpo5J+pXt2WKiiitSEVdq/mOV9Re/htR2U+Y4v1Fn+GtHav5jl/UXv4bUdlPmOL9RZ/hrQA1ooqPn5y2bZdpgRsBJJJgADqSTQBp4xxZce2WYjVB0J1dgJCqBuSaSji+Styzqayy3Liq40FdIIPstrPWAJBknpS7iveOveuxF87WlUTokzoQb6mI5kzMeQovXGOG+ve5aU65567Pi38pKz9tZuiqcK00+dDL4RvmX+Yxf9zbqz1UPhEzk+KrbLKLhvYrhJ3j4zbEx13q31oShRRVe7YcTKWxaRiHu8yDBCD2iD0nZftpapSts6lssNUPjvHbl66VRmt27TMo0sVZnHhLMRyUbwv2noK28P7W3LVsIyNdYM3jZwBo/REwSW6bjpuaWZ2fbv3TetBgjqpafpxJgDlAgHzNTZsqePcP9DzPnySbnai/etIvitKFUMf03YAajP6CTP6x9OsBizNqd2chdALRsoMgGPaP6x3rNFQXmu+WaqUh52W40Ua3jlBDs/ymveSWcQscoEc599XOuc8HcDKxy2w1NJJAA+TaJmrrwjj1rJ1d2T4T1ESDyYA7lTvv6GvS6e3ULZja0ye/I1ynsJgW/i2KplhcxkcrMiQTIuDnEnwqfDz2ma6s/I1zv4O8ZV4bilVALWlJIG5JJMk9a2p+DTBO6LEEA3AE+7yrNFFYnpC97Aa9CymmGZgYLahsNto8yfKt9zh6kdQ3R/0gfMH+XKvCPqvSuwQFWPmdiBHkOc1s4haLWriqYYqwB9Y2rooi4aSmTcYXFurdZPEOoPeKIjZSjJEDY6uh52vsVYK4ilnLl2dyTEgsxJUwBuOR9Zrxc4XavYpuWLaI720ZSAAZSHRSfQjTSazbZriXbN25aDr3gUHwksBMoRBJETJ8433rT8SHzlWkXmilXZ/ivfW4cjvk2uLpKxuQDB6GNiJB3opydrRWuJcOybFrMUtcuWPi+R4ncMN7ZKkT4tfNT06084HnpZ4diu8x3FkAASSTbUAADmTUntX8xyvqL38Nqrr31TC4a5klbVs92BJI7gBmj9XYz0n1rnB1e5pGOM9o8l1ZERbZ1IdIuxc0kgnpExsQPPnWbKgsovNeZw0rrZyv0l/ULDl7xXi1auFCXso5fxNDjqOQBHMDaZ59RRw8i6WW6Dqt8rbjcCTpc9GJG0jlHnNZNtl845nhGeJ41y7ci2QukFWbUQwFwAkrA2MCOc7mvF3hl27L3NAuAKAkKVfQAJuGJbVB/wAII8qmcPhB3Z2aSdz7UnmpPMRAjpXriN/SFAbSWYDkOXXmIG29G2M8cv3Mp/ajGuMBdunUxysZv6TZIvqugKRLRJgyBBJiuvVzTtdjN3Idwk99iKCB/wCZQk78p269K6XWkvZFmlTWkFc743k95lXmBDBSqAjlCrJA9zEz6057YcZPze2zKTvddZEKeSK3Rm6wZA94qtIgAAAAA2AFRdVlWuxHMc/JmkNzi723aYKBnAUKo9kSIjf3yIp9XgWFknSsnmYG/vrzy3DkiN987FH5QHYaAJ1AnVMEbDbn99eR2hMhdIJKjfVEtCz02HipyLC7eFduWw293lWPi6zOlZ84HSg29bB/z/00Yjd5LN6obcgrKsfEJEz0ny6VMsMbbrctnQ6TBA6HmCP0lPl5weda3dUUsSFUSSTsB5k0Wb6uoZSGU8iPu+zyg0ydLyiOtNvS8F47PcaORbfXHeWzDaQQDI1KQCTGxE786q/YH+rMP6lf51FsZhtOtxSQQyjnGoMwSG8xvUrsD/VuH9Sv869PHk9SN/IYFq2P6KKj8RnuniZ0nkY5b/d5+k0xYyPZyBaLJBIXxllEwGJPi6zsfsrdl5pXSERrruGKIpA1aV1HcmBtWL3d27THTKkbgb6tW3PrMxJpj2f7NiyxuuFN5hG3JAY8K+fq3M+g2ppWzDLk7Fr5M9leF93admRka87ObZJ8IOwETC7bmOpNJbeObF4WWkBQRb1EQ1v9EIeZcCFI8gPMVdq05WIl1dNxVZfIif8AofWtGtojjI5rZX+HXTbyhyIvjTvzU21LAA8iDLGPOTRRxTsxc0kY9wHkVS6SdLKZUrcHiAB6GfeKKF4DI1T2hj2r+Y5X1F7+G1UXs7xO4+PjXSbDAWLNlYZhp21NqBGzQFnz0zV67V/Mcr6i9/Dauf8AZ5guLacoWcLbBmDqHdqoUrvpbTEbb+e9FcDYPyGnxwq50SdgQtrxrA2Opdt/dHT7dWtmAJQK6tra9s0DnKiQWQjbnGxrYrxBfVcS3b5pI0gmYYEgsYAG3KOUmvOOLbANePyY1d0GMQohYderejE8uQM1kWkrLytCsbmm9bAmRplSBO4kA7bgjf31HxZdSL5thUMkGdQlZZZJJYCQuraa1oV1q727aaI8ICg+PkCDOraD0jepmdoIcrZDFiF16Ru06dpgmPMbTQBD7ZZKnDDL4h3+NAXrGRb2Hr0rTkcZyrVxr14ZGMWc+JgDaABOlDBKxG0mCTO42rV2pxEFjWVOo5OIoZhuYvW9yfM7ya6gygiCJHlXezuXOiTO/d5/Ry9HLS5bWbhLl9oJPlEgKBAABOw6869U54z2OuJda5iJbNtxLWJ0Qw/Stn2RqEArA3AM86RpcmQQysPaRhDL7x/Pka83NiuHt/2cmkyuNw/LBJUkm3KW/GPEsMQzTtqkqu/0a8HGzmNrX+iQTBQD11RuW921Wmik9T6R3RWcWxnAWlJAAkO0odjyIBEyPfuZo7nO1a9pa2AVBXZpaIkRABHvJHlVmoo9T6QaEXDrWQzRkj5PuiGHgKsZ3JjcQI5dZO1OMVUCAW409IM8/Fz6kzO++9YyWlHAInSRzG0+GT5ATP2Vd8vsfZdUCzbdQF7xIkgCIaRDfdWuPE8qbXgV12lJvyRpUMztsqqJJO248gNjJ2FMuwH9WYf1K/zqz8I7Mpjs763uMVCgvEqOZAIAnUYJ9w8qrHYH+rMP6lf51XjxenPnk1wVux/WjKyNIhRLn2V+6SfICedb6i5RKuj9N1I/xRB+8fvpyxkfOxtONomSNA9C2tef6s9PLarqKpvGMhRa3YBS9sFhvHjBnb3VJftj3tzu8ZQYUlzdS4kQQumNIM78/Q+RrSX4Is8t0ki0K4IkEEeYrNc77McTfFd7JXTDsTjhpGliSjY7Nz2EFCZ26dbzgcUt3gSjSR7SnZlPkyndT76dPZNUOeSXRRRXRRR2vuBcDLJIA7i7uTHO2wFVHDuKUw2tg3IxbIvKgG2hA1sljCk+IjTM8jypbx+L+LfTLuXbjpYu+1oVAyAzAQCTqUc551M4Pm2viFkIYAtWu8CKAYZAGgEbnzikplWLHp7bJF1XbxMO6tX1lig1GTATVt4ZB3I9BI51v4gsQXtsJMMyMQGmFA25SY5+XOtl7PVh3Rs3SWOhUIHiPMbgmBHi1cgBUjF4blsrWntp4ZU3HcwwMwU0iTAiSY3pEmyirmfDZDRO7V1uIRbfwm4xWfHt4jMt0hv+U0Ylm4IYQ9tPYXYEiAJEbbbwDznnW2zjOS1rKHygUxHsMpGgum3PfeZIJ8ooyWFzG8UiCFIC82VtMaTEgnp5GuDJpraEPaTJN6wGZwCuRi/ILsVJyLUd5O5aJ2gDfrtXVa5L2muC3i6XUd4uRYdyFdtKrdR5nfUQgnSp5dKtH53uF/8Aeef/AIF/8OtZ4Is/5FyrnvafiKZGShtjw4+tTd5a2PhKr9JF3k8tWw5Gmtv4VeHNOm+xjYxj5Bg+sWtqpmXxXEDN8XzSJZmFq5hZBADEtGpbeuJO1Z5lVTqTOedsY0VXF7YqTojS3I3NF9kXbdtPdBzH0YE+fWnSZ3DY+U4hmn1Fi8g9YAs1589NdfRq6SJmJw29kXTaslE0qGuXHUsFDSFVVBGpjBO5gADzFN7Pwf3GMXsrVb6rbt92x9C4YkA/qwfWtXBu2XCsVCtl7igmWPxfJJYxEsxtyxip5+FDh/8AbXP2bI/Cq7H08SvK2zJ02Tr/AGGwmABx7YCiBpBXaIgkEEj386dogAAHICB9lVf85+B/a3P2bI/CrB+FDh/9tc/Zsj8KqBdMtL8jXKOwGYbXD7DMD3fdLIAJKnfxH9VhvI2BG/Pa2t8J2BH9Lc/Zsj8KkfYK2Uwce06aWFlSwjz6OOjQeR50l8FHTr3DwZjGCLbEHqGX/ny9a83Mdru1wAJ1QHc/4iOnoKjJjG1fC2LYPeqZRTABU7O3RVglTG5OmBU7It37Q13UTQPaNtmYqPpEFRK+ccudJplTySnqmQBce2jgIU3Zi0AgLv7IB3aAIH30wxSxRSwhoE14yhrTw+KdJgH2gCDsfWvDcUQKzHVCzq8JOmOYMbA0ppwa+JWBu5BZY03EHMqDqDL5XEMsD6sOteMHIXHy9WR4ps/J5ABK6Q258PshgVJnYEc4Ioy8svbttaaNZAG0HfaCDyg8wfKKZYnB7eXgWbb6hFsJrUwylV7pip+w7HY1pJJn0nv4Y/x8hbihkZWU7hlIIPuIrFeMDBSzbVEAVR0AA36mBtJO9FaEZx3iXAL2Q+XcN91t3Mi/YAFq0QsMQQzMJUMpMGeYg9K32lONfwf+M762zdyyvZsrpREaCWVZEFQJJ896dY2fYW3m4uXYymW5l3nhMe8QVZwylXQekyDVawMVL2VgWUS6O6yGDd5juvgVXZQxYAEkRt+sSaRryURaU/aLhhZYfItXLerW14BQFaNAlXZtXhIKyZHpFX6sARWaZLRld972LuLcGW+UbU6Ok6XU9GjUCDswMDmOgNVPi/ArlsOrd44ILW71tGbS+/iuIpjUNjKgAy21X2ihrYTkc8Cjs3wlLVoNoZblxVNzWxJLRPi6TueUUz+Lr9FfuFbKK6IVziuBctXWvW11pcKB0RTqBA06hHtCIkRNLsfMZLrrdR7Wrxo1wqNQ9kgQTuIG3OCKulJ+1GPNkXAJNlhc+wbP/wCkn7qVzs3x5nOl8Ca9dtPJLQRHj5HnsVJG+45iajgqbFxjNxlDg6yTMTHuBEchUqxn2bii4GUgTDNsRGx57j/pUTPyyNVxRCaShctpmSIYHmAvi3I67VkXfZNwMssADIIVTOqdQI9oEetZd9V5RJ8CliJPMwF95jV/+ioti6xYEW2IVdKQAA3mefhXYQD799q23MNFU3Lu7KCWeT4QPEdPVQPSg6TLt/SJJMeknntyFR7+arI4OseEyCCD5beZ3HLzFQVxr9q13j27gUjU7F1ubeboxBWBz0kwPOKLd1FcNcKJt4VD6gT1YAcl/nRrQqtVwNFvFUBdogDUZ9N/31HwrgUQxhmZjvsTJ2JHQxG1acbJW5qdnBVXIUSAvh5HzJnz/wDus4PCrmQWa3d02xBDtbnvGHKNx4F8xAJPpuJbCrUrbJdgRmWCNiwuKT5gLqCnz33+z31aaU8P7Pi24uO7XWUQpYKNM8yAoHiPKfLbzltW0rSPPy0qraE7dl7WombgUme7W4VUE8yAsEecTHpWi12VCuB3hNkNrFtpY6pmC5MsurxQd56xT+sEUaQvfX7KjYxETJyQIJFzUDzI7xQxA8hM057LH/hU99z+I1V7DRrTvi20Fy6gnWCFDCFh7jHfV4hIEmZPKrZwrB7myluZKjdvMndj6SSTSyvLNslLslIl0UUU5OFQhwe133faflPPU0ctMhZgGNpiiigCbRRRQAUUUUAFFFFABRRRQAs4n2dsX1cNbSXHthRqB8wY51XM7Mu4921Zurbdr21sqSBKwG1yPCNwRE9R60UVxpM0i6nga8O7KDQoyGN1gPZDFUXy0gQSQNtTSfKKw/ZZ4ZVyG7syNLIHIB6amMny3miijSOd9c7HuPjBbapJYKoWW3JAEeLzJ614xeH27c93bRJ56VAn3xRRXRDw/CLJYsbVosebFFn74qUBFFFAGaKKKACiiigCNY4bbR3uKiq9yNbAbtHKT1qTRRQAUUUUAf/Z"/>
          <p:cNvSpPr>
            <a:spLocks noChangeAspect="1" noChangeArrowheads="1"/>
          </p:cNvSpPr>
          <p:nvPr/>
        </p:nvSpPr>
        <p:spPr bwMode="auto">
          <a:xfrm>
            <a:off x="155575" y="-533400"/>
            <a:ext cx="1905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t-EE" altLang="et-EE" sz="1800"/>
          </a:p>
        </p:txBody>
      </p:sp>
      <p:sp>
        <p:nvSpPr>
          <p:cNvPr id="2052" name="AutoShape 6" descr="data:image/jpeg;base64,/9j/4AAQSkZJRgABAQAAAQABAAD/2wCEAAkGBhQSEBUUEhQVFBUUGBUWFBcVFRQVGBcYFBUVFBQYFxYXHCceFxojGRQXHy8gIycpLCwtGR4xNTAqNSYrLCkBCQoKDgwOGg8PGikkHRwpKSksKSwpLCksMTUpLSksLCwsMCkpKTQ1KiopKTEpLSosKiwqKSksKSoqMCksKSk1Kf/AABEIAM0A9QMBIgACEQEDEQH/xAAbAAABBQEBAAAAAAAAAAAAAAAFAAECBAYDB//EAE0QAAIBAgQEAgQJBgsHBQEAAAECAwARBBIhMQUGE0EiUTJhcYEHFCNCUlSRk9IWF2JyobEVJDNDU4OSo8PR4jREZILB4/BzsrPC05T/xAAaAQEBAAMBAQAAAAAAAAAAAAAAAQIDBAYF/8QALhEAAgIBAwICCQUBAAAAAAAAAAECAxEEITESQXHwEyIyUYGRobHhBRVSYcHx/9oADAMBAAIRAxEAPwDc8t8Bw7YPDk4eEkwwkkxRkk9Nbk6US/J3DfV4Puo/w1Hlk/xLDf8AoQ//ABrRO9cuDZlg88u4b6vB91H+Gm/JzDfV4Puo/wANEqQqjIO/JzDfV4Puo/w0jy3hvq8H3Uf4aJGlagBf5M4X6tB9zH+Gl+TGF+rQfcx/5UTpUALPLGF+rQfcx/5VB+WsILk4bDgDe8Mdh7TajFZ7CYbryyLigxdbMsR/khGWYKy2Npb21LbHS21Bk6wcvYJxdMPhmHmsURH2gV0/JXCfVcP91H+GuaYaTDSSdKESRSMHAjKIyNkVW8LWBBK30Puq1BxxGYI6yRM2iiRMoY+QYEqT6r0GSjieB4CO3UhwqX2zJEt/ZcCusXLGCYAjDYcg7ERxkH2EDWs5zTh2n4rAsXQdlw2Iv1U6ir4l0IB0byvRf4O1H8GwAAqQHDA9mEjBreq+w8rVWTJZ/JrA+L+L4bwel8nH4dM3i00011qScq4IgEYbDkHUERxkEHyIFZbGcQSB+LRy3R5/FCMpPVD4bprksPEcwt6q2PLWGZMHh0cWZYYgwPYhADtRouSkeX8Bn6fQwuf6OSLN6vDvXf8AJLB/VYPu0/yrEvMkeLugWctjLmGWNlxKMWsXjkX0ogNRfS1ehcYUfF5b57GN79MXe2Vgco+l5UGQZDy1gHuFgwzFd7LG1vbbauknKeCGrYbDjtrGg9g1FZXkiRFxUMaCKYfF2tNGhikRQQQmIQeEtfvvoaOfCEp6EFvreG8/6Sj5GQiOUMF9Vg+7T/KoLyrgSSBh8PdTY2RDb1HyonxHHLDDJK20as59eUE29+1ed8mtLh8XG08Mkfx5G6jOVKvPmaZbAMSoyMV1tt6qqJkM4bkvD4lQ5ihiiYtlWOFQzoGIUs7C+oW/hA3o2OScD9Ug+7X/ACqhiUgjKLhZLS50CxpMzLbMM+ZLkBQmb2WrUiowBvyKwX1WD7sf5UhyTgvqsP3Yo3TioXID/IrBfVYf7ArGcz8Cwy4hlTDxqAFvZBqSL3/bXp5FCuLcuRzsGa4bYkEajtvXbobq6rOq1ZWDl1VU7IYreGeX/wADw/0Uf9gU/wDBEP8ARR/2BWo43yx0Ezq2Zb2IIsRf2b0Cr1NPoLo9UEseB56301UumTfzOEPBIDf5GP8AsilVyA7+6mrnuph1v1V8jpptn0L1n8zd8sMDgsNY3+Qh/wDjUUVvXnfK/HmhSMEkxlEuPLwjUV6DDKGUMpuCLg+YNec1Oknp2s8Phn2qNRG5Pp7E70qaleuQ6GSpGmtTE0AOxnGxHL0xHI5ChmKAGykkAhd321te2lNFzNhybdVUYaZZLxtr+i4Bqjh5JMVLDMiiONCSGfWSRWVlYBVuFUmx1N9KK8QwayxujWGdWUmwJAYEE6+2qTJalxCopZmCqNSSQAANyTQ3hknWmecehl6UR+kFYs7+wsbD9X11xwfBJMqLPN1Vj1tltmItkz/SC20H20Xv57UB1vQvj8seQJIhkLkZI1vmZlIYWI9G2mpOlEL0P4xhXbI8QvJEwKjMFDKbCRTfTVfPuBQFfgvAum/UfIHyZAka5UVSQxFz4nNxqx+yjSisrJj8TFNHJOSsDu6OgyWjDELDmIF/Mlr961BajA5S/apgUPx3GI4rXJYtssYzsQBdjlHYDUmreHxKuiuhDKwDKR3BFwaFOmT2U5WoTYlUVnY2VQST5Aamhq8UnPiGHJjOwDqJbdiUawAPlmvtUIExEBtapFL0GxvNaRoxKSZ1veMrlItuWf0Av6VzVzgmOklhV5U6bG/h12v4TrrqNaYGxdK0M45wgzqqhlXKwYhlLBgAwykAg2ub79qKVRxvESjhEjaRypeylBZVIBJLEDcgWoXgpQcPxKABXw6hQAMsLi+nln8PbYmrvBsa0sIdrXu48N7HI7JcAm4By3tXKTjS/FjMpUHpl1DMNwhaxsfOoYHhWJhiURtHMvpWYNG/jJdgGuV3Y2uKz6WyML04obfFKMzRREanKshDKB5swytp7K5txwHDrKq6v0wqtprIwRbkX0ub3HaseloJha9RZqDYid8M8bYiYFZRJn8IEcbCzIqNa+ouPEdbe6iUE6uoZSGVgCCNiDVaaKmSniDqVYXB0IPesbzTwdYsjRrZSCD7Rrf7D+ytneq2PwoljZD3H2Hsftrq0mqlRYn27o59RQroOPc86g7+6mp5fk2KvoQbee1KvQ3XR63j+u/9Hx6apdC+P3KuE/k0/VX/ANorUcscby2ifYnwHyJ7H21mMOPAv6q/uFdK6rtPG+rokclV8qbOpHqIanvWa5e5hDZYpPS2VvPyB/zrrxDjE7TtBhhFeNVaWSXMVUvfKoVbZmsMxuRoRXkbtPOqfRJHparo2x6omgoZzLIRhXyk5nyotu5d1TLfsDmtfte9DBx/EQf7VAHT+kw2Z7D9OJvEP+XNVXi3N0EvTC5zEssTSzCNxHHlOYBmYCxzBQTbQE3rT0tGzJr44QqhVAAUWAHYAaaeyqeKwudwwI8A9EnQnMCAwttpp67GxtVuCdXUMrKynUEEEHvuN6ofwcdBZdCCWBYOwzq5vYCxsPM6+VYlIDASkm79yQA8lr2IHsFyNKiOHSFLFgbhh/KPpct2t4txvtapx4GXNq5tZR6bdst+176N4r38VMvDpQAA+gYnRiNCdBsb219ubXbUB5MFJm9M5Rn2Zy1jnsLHRiLr37VdwebIMx8R1b2trYeoXt7qpjBS39L55bV3OhtuLa97DQD110wGFkViXa4ygWDMdRbWx0HfagOXM6/xOfW1kJHfUeIAjuLgaVD+CpZCBiJVeMasiJkzHsHOY3Xva2veuWFwhxIZppGZRJInSFljPTcgXtq40B1NXZkk6lxcoAmgNiWvJtrsLrcaX08rUB2wnC4oiTHGiE7lVUEjyuNaHYXl1gAkkrGJNIkjZ4ja5ILspuxGw1tpXSKSckEhu4tZbHVD4traZ9QL6fbKKScg3BFrkeFLn0NPdd7edhqe4opOAllyGeYxm2ZGKNcXvlzFc1vfRe9CIevr6W5OoW5GYWB18OhO1tqt4N31z37WuAPO9rbjaxOtCFTmVGZIlUi5ni1YZl0JYXFxcXAqSx4thq8CeeWN3PuzMO/qq5jcIkqFHFwbbEg3BBBBGoIIBvWcwuLkjRo8MFJeXEdISMzBUgAU2N7m7+v51UBUzTQPH1JRIkj5CWQIysVOUgqbEEi1iO+9Ocavx1SxSNYVZSzMoLNKisFUb2AFzrQXiC4qVUeVCIhLGzxqCsqohX5RShJJJLHKNgB66JYTDQtiYnwroxRJEdJS6u3VynqXdSztdLG/26WrJe9GdcYyliTxs/tsviHIeGYWQuVigYqxVyEQkNoxDab6g++iQ0FYnE8lYgvIySohkac5laQaSRRIgygWHiRr22BFr2tRHC8tyo4JZWQIQqM7ERsZRISmVVBFtLWWwAGoopy9x1T01KScbV4Y8+froIZ0lQMhDo40I1VgfLzFD8ByrhoSCkS5lJIZrswv+kddNh5VnMByNMixqXTKpwpcB5Nej1erbw9862227VPh/KuJjUqrrnEEanMXaNp0zKrAkXKiNrHTe1wbVFOXeJnPSUZfTav62/JqOL45YoizDMdkW1y7n0FA8yf+poNwbhbQ52Z8zStnYDSNCdWEa30Ga59e9U8BgXSZIXYN03xExysWCiSyxAnKLN4nFgPM0fC0lLKOKUFCTSeUu41QNdLVF0BBHnp9u9YdzE844xCsk8hvmGdiCO9/X3GlqVUuNYORHyi4ILXt3F9D7KVehtUVLb3L7I+XTKfR8X92KH0V9g/dU6jF6I9g/dUq+9H2UfBl7TJRuVII0INx7qJcD4v0s/UBcySPIzjRiWOgI7gLZfdQulWq7T13e2jbVfOr2WehROGAK6ggEe+nKAi1t9NdtazXCuYwiqjqbAWzDXvppR6HiEbAEOuu1yAfsNecu006nutveegpvhYtnuDZuCth26uCyof5yAnLFKPcPA/kw94rqeaZYyGxGFaOImxdZFmK+RdEFwO1xeioNKuR1p8nQmS4VxmLEIXibMFOU6MpB0NirAEaEH31dFZriPA80nXgYQzi3j1KvbTLKo9NbaeY7UlxXEFOowsoOlgZIsvkbnNmHqsK0utrgy6jSmq3E8SY4ZHFrqrML7XA0oI3GsYt1bCK7H0WjnXp67Z84DL7ga447A46ZMrTYdQSpYLFJqAQSpOfUG1qnRIdSNFw7BiOJUBJsNSdySczH3kk0+OVum2W99LZb33F7WIO19jQSHm/ogpjV6cgvlZFZo5vLpkAnMfoHUeyu+G5zhZ1RkmhL3CGaMxqxHYMdL+qsHFlTOjNOBlUNbx6kG9jmy6sSykabm/t7TaScLYKSczW0B8N2te/f9wtqKKBhTk1iUF4iWcAlQSxAtoNDeXS3uTXfXcaWscR4gIone2bIpYgequfGsSUhOQ2ZiqKfIyOEv7s1/dQqTh8YZgrSx2NjZtCFSxbLscwWxvfX21QdIJca2dPAuoYT5bpZlVgsag3cg5gST++uRwMmEWF7pIsQkR90t1pUIKCxva1taJR42OKMKoayAKBlbTKGADEjQ+Aip4tRPCyglb2F7aqVIYXU77D7aEOsvEMrMCCcttRY6WuSb229VU+IYgOtwCrp8pGxCn0QzAjXY5CO29ciWgF5rTIbZ5CAGXMcpJHzk127C9XJcFGkcjlQ+hc5ipBsGIsbfpHU+dVZRS1g+ZA4ByMCLiQeG6FQL6X2vf16aA13PHFPoqxFyLkWFsrMGGuoOU+uuHAuHqVaSykTWcDJawZFuNdwbX95on8Qj+gmpzHwjexF/bqftNblkwI4PHrIWCg+E2N7a32IIJ00qzXKHCql8qqt97AC/2e+utUGcWIw4qRCPDOTLG2l8wCiVW79wRftpV+qXMkoSaCQnKE6mdrEjKy+iABqxZVI/VNW4ZQyhlNwwBBGxB2NaZ8mcSYpEU9MRWBTHc9YJmaIoOzg7ditt/bT0S5mOkf/P5foUq6IWtJIwwYdNh7B+6pUybD2Cnr28eEeQlyxUqVKsjEVKlSoAtwnjxiXKRmW9x6vOtahuARsQCK88o5w/mYxqqsuYAWuDY27b718rWaPr9atb9z6mk1aj6tj27GoAqQNV8Bj0lW6G9t76EH11ZtXxJRcXhn2E1JZQgaV6a1K1YmRB1vvXDFYFJVKyIrqdwwuKsUqAAcCx4wVsLiCFUE9CYkhHDMW6bE+g63ta9iBp3o5i+Nxpl3fPcqIwZCVHpNZfmi+9QxOGV1KuoZTuGAYHvsdKDPyhCrZ4C+Hk7GFyo1Nz8mboRftatMqu6Mkwhh5es3XYEorZcOhFrkkKZCDsSTYX2A9dWy8ZNpFs1301O6gsbjsQRQVeLywFo8YGljNik0cbbdxKkeqMDqGAsfURRvBpFKiyIc6nxKwZjm9ZN9Tp32tWlprkyTyc3xEGXucwLW8d2tnO51ufFvverMOLS4A0LEnZtSLg6kaHw7eqmGAjHzfMHxNre982vi3O/nQ7ifE8LhmBd1WQAlQWdiTrqVFza7HUjuagDTWIINiO4OoPmDQLhmHE2Akh3B68QIJIsHdVyn6NrW+yhPC1w8mC6y4h0Tpj4xkawzW8edSCVbUjS1xRGHmOOWIR4I3ka8ca/yZj8BYOyuLhAovtrVwwarl7FiTCwsNLxpceRAysPcwI91EapcGwAggjiFvAoBI7tux111Yk++rtbjEVcMZjViXM5sNB3Op0AAG9dzWb49i1bERLHmeSJxnAUsirIAGztsrBdR3+2jB14xxyB4ZESW7suVRGbsSwNsnnvqb6d7V14fGREgZVQhVBVTdVIGwJ7DauixKNQB3toO+9TzVolLJmkPSNRvTXrAoC5pH8n/AM//ANKaoc2/zX/P/wDSlWZMmNXYVzxOJWNC7myrubE97bDXvXRdqocejLYaQKCSQLAC59JToK91KTjW5LlL/DyCSlZh8NnROLxEMcxGQAsCrqQDoDlYAkewVcrMzwO3WKiVwYQt5UytmDghUFhcWuTp5U+Jjc4kMEYETR3OWRj0wVBOe+UIRfwgGuVaqS5Xnfx9x0PTxfD87eBop5gilmNlUEk6mwGp2qYNZZ8Mem4McpnKzh28WU3DZddnB8OUDaivBYGQuJLl7g59bMpHhC9ly6jL7+9bK9RKUsNbefr+dzCdKjHOd/P084ClKlSrrOYJ8C4oIXJYEhgBp7b3199bS9ecit7w2XPEjear69bWP7RXxP1KpJqa78/4fZ/TrG04PsWCKXanNMVr5B9UYrSpU9AQJpiKkaQoAZzDDK2HcQEiTw+iQrFcwzhWOisVuATsTVHCcxJh4lgXCzxsAFgiKg9T+sUlRuSxJ9etaG1K1YSjkZAE+GxOKKLiUjhiU5mSOVnaU2sqlgq5VBN9N7UQ4fweKEERIFvuRqzfrMdTV+1OtVRSLkznGeVBNNG6ERrdfjKjQTIhzopA0JDqNfKr3EeWsPOyvLGGZRYG7LcHcHKRdddjpRamJrLABXD+J/wfII5X/ikh+Td2J6D2JyFjr02toT6J02IorHz/AIItbrZQdnZJEjPskZQv7aToCLHUeuougsQbW73At9m1qxwMlziXHVEYEDLJJKCIgrKw2PjYj5g3/ZuaqcKwDRIQ79RmdnZsoW7ObnQUK5HwSiKSdVCjESvIgAAtHfKlrDQELm9rVo65pvfBmgAqTLYosgPjEhOoOaQZSAb3stzoNq4rxTEEhSCGAAIy76Ak7HUC58tLVpqbKPKsMlAM0mJKkePY2KpYixvfUamwt29ldEmxDSWAZVY7lRdR8ppsOwQ996NgUiKZGDK8zsxjw5bRiGLdtSIyf20qnzq2kX9Z3t/R0qzRizJCnpl2FPXu48I8hLllXFcUjjNnbW2YgKzWXa5yg2HtqzG4YAg3BAII1BB1BoNxPSZmHVjYoArxqZFktfwMmUi4J/bQ/GQymxkUqekmQJHI2V9cwQRuAj3t6Xq7CuOWplCTWM/T5/8APDJ1RojJJ5x589/E1VKsvj1k6t8r5laKzZZSSAEzspU5EXe4171qDW+q30jaxwabK+hJ55FSpUq3mkQrVcpz3jZfotf+0P8ASaytEuBYtkmUC1nIVvZcftrj1lfpKmvj8jr0lnRan53NrTGoq1SvXmT0Y9AhzUhbwRSvGJOkZVQFA+bIRa+YgNoWAtR2sVJydOF6SSoIlnMyMeqsiq8gkdCFOVwbW1oA3xjmMQTJD0pJXkV3UJl2QgG+YgfOFduI8bWFIyysWlYJHGLF2Zhmy2JtoAbm9qFczcrtiMTFMBC4jSRCkwkt42Uggp5Zbe+rXFuCPIMM8bRpLhmDqCCYzeMo6edrHQ+qgLfDuNpKJLBlaElZEYWZTlzgaEggjUEGqHCecY8Q8ahJU6yNJEXUAOqEXsQSe438668J4E6HESSsplxJBYIGCqFTpoovqdNb0K5b5GOEkwzqy3SF4p9WOcnKUZQ21iO1qhAri+aURpAscsghsJmjTMELagb3Y2NyADarmL40kbwo174hsiWHcIX18tBWc4ryliCcSsLoExL9UEtKjxyZcpKmP0gbXsaL8Q4G8kmDbMv8Wcs98wLfJNHp67m+tAdeLczRYeSJJSc0xyrYXtqBmY30W7AX9dFhWQ5g5KfFSzOZ8gaJIogoU2CnqeO4JHyljp2ArSYJyEQOymQKofKd2AAaw/WvQpbzVS4zDI+HlWIgSMjBCdgSPPt7e1WBMp2I3toQd9tqmJB5+u/bz99CFHgXH4VRYHHxZ4lRRFKVBygAKUa9nGnb7KPBf/L0Gx3D4p0KyKrgggXAYi4sSpI0Ou49VDMJh8fAEVZYcQqjLaRTEwAFkPUW+YiwvpWiVfuNika0CnrMxc2mIlcbGYiLWkjWSSFlPzi2XwWOhvWghxKuLoysPNSCPtFaXFrkyTO1NakKaoGZnnbaH2yf4dKo88HSH+s/w6VbFwYmTTYewfuqVMo0HsFPXu48I8hLlipUqVZGI5NNSpUAqVKlQCq7wdbzx2BPiBPsG5qlf/OtTy3w0opkcWLCyj9Hf3X0/wDDXJq7Y11tvwOrS1OdiS8Q2DT0g3/n76evMHoyLGo0M4jzEkUnTyTSyZQxWKMvlU3sWOwvY6equnCOPR4kuEDhoyA6yRtGwJBYaN6hQBACpU9I0KRpxSpUIJhSNNStQpRxHGoUlSNnUPJnyi4+YLtc309lBcJwSNsZimMQtfDOjAAAsEZiQQNRmFz52qrx74N48TjFxNwCpjOTIMj5CS/UtqSQbXHkK16rYaWt2sLC3soDy7hWHfLEACbfE8+WJ48pXEDMJNPlHtclh2Bq47dTCYRLTfJwTpNkjfOhMIGzAZtb6DfWvRqcVNyGL5cQ/GIrJlVfjalkVljc2w1mVW9AH6O1w1bQmkaiw09tCmZxPE3x0fSgikSKW4ed1AXpbExi92LAEDyGvlXb8mXjmJwrphopERZMiDOOmWsUuMoJBALEE6CqnBMZNhcTHgZEVoysjQSK2uSM6BlPzhmtp5Vrg1TGQgDwjiJwQ6GJMjLnbpYhruGEj3CyN8xgWtc6HTatZQzE4dZEZHUMrCzAi4IPa1AMNxDEYJQsiK+GSTL1S7NIsTt4CVy+jGDYkm9h3tWmdfdGSZY57OkP9Z/h0q58+SeGAixB6nf/ANOlWKWxTNilT2pq91HhHkJcsVKlSrIxFSpUqAVPauuEwxkcKmpJt7PWfKtZh+XIVWzDOe7EkfYAdBXLfqoUbS5Z1Uaad3smf4Zy4uI8cg8K3AINnv8AosNVINj+yr55ZxCjpR4tzA98+cZplFySscotvtci47Vo441UAKAANgKevPai7003I+7RV6KHSZ9uRML2EqjWyrNKFUkakANoTud71McBxEQ/i+Kdv0MSBKpt2z6Ov7aPCletBvBPAuEvGHkmYNNMc0hGqi1wiJf5qrp69TVDF8uSxPLPhJnVnPU6TZWjd7WIJPi1sLa+HtvWlp8tADuDcajxCXS+ZbCRGBDRsR6LKdjv7aIishzhwmQTQ4yK2WEqZhHnEsiK/o3XRlAJNiL6UTwnNsUkipkmQOSsUkkTIkhHZS3c9r2v2oA3alamWx9dC8ZzVhYmZXnjDLuoOZvWMo1J9VAFLU9Z38rGc/IYaaRFF5SUMTLc6BEcAyNbUgdqZubXVbvgsUGOqqED3W+5ZTZSBrlOtTJDQ1zxEyopZiFVQSxJsABuTes7iOL414WyYQqzqem3WiJXMPCWVrWYXGn7aE4rl/Gth4Xnkado2jZ8MRFlbxDqZmFhJZdQDbWrkBlcTisV4oG+LQ2ORnQPJKezZToie3U+qpLjcbCbywpOlv8AdyQ6kdyshGYHfTarvB+OrOWTK0ckds8T2zAH0ToSCp8x7KJmoAbwrmGHEFljY509ONlKut/pKRt6xRKgGM4RLFO+IwuRjLl6sUmgfKAAyyAXQ2AFjofVSfjuIIyjBSiQ7Znj6Q13aRW291AX+LcFjxAAe4ZblHUlXQkWLKw2OlDDxDE4QfxhetCCbzR3MgXWzSRAa7C5X22rrFx2SKQJjESIOfk5EdmjLfQZmAyN3F9DVzjfGY4IGZmW5Vsi5hd2tYKgBu1yQNPOoUvwyB1DKbhgCpHcEXBHuIp5IQwKsAQQQQdbg6EfZVTgOBMOFhja90jRWv5hRm916v1Qeacf4qsMMOHmYo8L4hRnDax516JVreIZLD3U9F/hG2g07y/ui86Va+kuQxieW1kjRkIRsqX00bwi5sNjQfGcCljI8OcHQFLn7RuK2GE/k0/VT/2iutfSp1ttaS5S95xW6KuzfhnnbxEEggggkG/mN6bLXouamNdf7o/4/X8HL+2r+X0/JiMJwaWRcyqMpNrkge3Tf9laThnAUi1Pje1iTsL72H/Wil6jeuS7W2W7cI6qdHXVvyxJGBsAPYAL/ZTmuBx8d7Z0vtbMt77Wt53rp1QTa+u9tL+23lXEdg96Vc+uoGbMLHY3018jtU0mBFwQR5gi320IPUga5rKptqNRcC428x50vjK5stxfyuL+y1CnWlUDOPMab6jT2+VTvQDGgXOXDGnw6hFZ8ksUjIpys6owzKGuLGxuNdwKPVG1AZPhfBsFPmESTQulg6Z5oHUkaErm1v8ASG9aHBcLihRUjRVC7aAm/mTuTfvQvjKiHF4fEEWQ58PIw7dUxmEt5jOpHqz0/NvFnghUQ/y0rZI/AZLaFnYoNwFU/aKjAeJpXrzxecsRJKjRnLHfBh7ollabMsqvfx3zAgW2qrg+dcYwgVsoIKtM3T0ZJgGgC+RsHvb6NNiHpoNVOLcPE8EkRJUSKVuNCLgi9YXB814toIJFZZHchpE+Ra6rCZXVRGbqTlNs2tSTnmZlbKwJkVBARHmIMmKniD5BqwEUYa3q99NgXuD8vz8Oz9GOPEq9mZgVhkFvmi91Ya3AuLa3ovwLmEzyywyoIZoj6GcMShUEMNNbFrG16tcucTOIwscjCzEESAi1nQ5HFu2o/bQvm/EQWy52+NJcwiDWYMykC2UGynS+bS1Aaa1ICuPD0cRR9TWTImc+bZRm/bVi1CnHEYRZFKuqsp3DAEH3HQ0M4fylBDKZFBPaNWsViGbMekCPBc+VGqQNQD0xFK9K9AYz4RrWgue8v7oqeuPwmyf7P7Zv3RUqhDbYZfAv6q/uFdKhhx4F9i/uFTNZlIk096WalQCqNTvTGgMhPwNDxdX6Klfi7MW6Yt1OqpBvb07d9658WxHQ4hLJIkmSXChEZEdwzq7kr4AbHUVshTVAef4/hUo4LhIsl5A2FDKylreO7Z18hfWrXL+DeKDiKMgDB5bCNSsZvCMpjU3sDrt3rbU1qEPPvg6w0kTBcQrGR4IjDIwbKIlXxRC48DK1yfO9+1Q4DCBxKdpAoY4qXIGw0jORlABSf0VF/wDr516LlpFaFMTzHwZnx8IQssWK0xSgaMMPaRTceiSDlPmBatqo91K1PlqgV6VK1MTQAHm1+oqYVD8rM6Ed8scbq7yMB2GUD2mj5W+tv/DWa5XgPXxLTeLEI/TZwTl6ZAljSMWGVQG1G9761oMTCXRlBKlgQGXQrcEAj1i9AP0V+iuu+g117+804w6/RXt2Hbb9/wC2vPY8fiJDh2kkYmRsQhRJzApGFUR5s3mzq7EesDtVfF8YxCCc55VGXiGVusXzGCVVQAW+Ty5jqN7VNiHpMeFQbKo76KB6uwp1w6giyqLbWAFt9vtP21h8RjZYiI1ZwcWnTivP1ykomUOVfz6Uha3bJVXiPNUpfFBZZVSRJFw5sVCNA6IWRyLMWBkbT6NNgeiqgGwHn5b71n+Wfk5sRDIPlzI8xY/zsbtZGUjsAAuXtaocp8VklmxCStdoejG47B1DhyPU1lb31f45wpnMcsOUTwklC17MrAh43I1ym49hAoUrjmpWlnjRCTCCwLOqI4UhZbMdghNjeqEHPeZ4l6JQzKXTPIi3XqdMMLi7X3A8rVTwnB8DP8lJG+HnswkRnKSPmOZ7v/PKSL3o8OWI86SZ5s6jKD1SSVz58p01FxtUAFX4SEIv0j83+cSwzSmHxn5movY9qvjnePJA2R7Tsw0KnIquIi7G+q52UA/pV1bkrDlUADrkFlKsQ2kglFz3IfW9MeRsKQQyM5IIuzEkZnaRmU9mLNe/qFUHZOZ1MaPkYZ8QcMBdfSEhizadri/nVGXn2MJIwikbpyIgAy3kDsyB0ufRzI3r09dW05OgUqQZfCxkt1GylyzuGK7XDSMQfZ5UsPyRhUKFEK5On6LEZukwdC4+cbi9/WaAyXPHHExAiMeyPKuYkWa8eHkBHqs4pVHn3gkWFWFYQQJHnkIJvYkQCwvsAF0HalWIPTcKPAv6q/uFCODLN1H6mcDL4s5BBk6j6x6+jky7ervei+GHgT9Vf3UDwmGxDNLkxEajqyEL0xIQCxIuwce21ZAPNXPvQ/4hivrEf/8AP/3K5JwrFBy3xmO5CqR8X08Nz/S6atVAXFZWfiM93AaU2eXKRCQSQiGBLFfQLZwT3sNReic+FxoAyzxMboCOgdiwDH+U7A391Rl4Ziyyn4xH4SSLQGxujKb/ACv6X7KgKkGMxPSmJDmQQu1ilgs15LJHp4hYL59tda4nimLVyGQkqfHZSyAMZbZSBdlVemfMm9FvieL+sRfcH/8AWoSw4lQWbEwgDViYCAABcm5l0ogUV4xiyMwhUgX8OWQMwHTsRrpmznfa3tqsnMWLsGMVgV9HI+hzR3LH9FWa4729RorgeK5WZZ5om8CSIyjICrKSTbMfo5r+VE0x0ZCEOpDnKni9JtfCPM6HT1UAFwnGcSZI1kiAWQ2NlfMug1JOlrk/YPbWjy1wgx8bmyurXLDRgblbhtu4KkH2GrCmqCOWllrpakFoDmRSyV0K2pgKAzEn8W4ggU/J40vnU7CaNFylT5sota1tK0aigvG+WetNHiI5OnNECEJQSJqb6o2x7ZgQbVyHG8RF4cRhXcjaTDDqIw8ypIZT6taALzcMjYANGjAXIDIpAJ3IBG5oDzlxqHBYZpHgzizhbRqyZ3Gzn5oY2v512XmDFOPk8DIO4MsscQsdjuTfzW2lRk4jDiGWDGwmJyyssUtikjLe2R18Mlj2OvqrEHflnGwYmBJYociXzJmiVNSLMyabbjMN6KPgYyoUohVfRBUED2C1hvTYDhyQxiOIZUW+VRsLm9h5C527VYWqCEcCqWIUAtbMQBdraC572roDStTO1lJ8tfXt2oClxPg8WITLKgcdrjVT5q26n1ig/D0lw+LSAzvOjwu/yirmTpsioQygXvnsb+VDsJz3NK4VIoEZiQsc0sqSGxICm8eXNftc0c4BwpxJLiJ1UTSkBQHL9OMBLICbD0lLaDvUAZtSqZWmtWQImnvT2pqAwHwqf7v/AF3+FT1L4U9sP/Xf4VKsC4N1hj4E/VX9wodwfg7ROSSpAXIMoILDqO+Z76X8VvdWAi+F6QKF+Lx+EAem3l7Kn+eST6un9s/hq5JuepGnvXlY+GST6sn9s/hph8Mkn1ZPvG/yq5B6oaavLfzyv9WX7w/hpfnlf6sn3jfhplDJ6lauGMgLRsoy3II8QzD3jvXmn55X+rL94fw1L88j/Vl+8P4aZQyar8kGaNUaUWXpNohBzwR9OM6t6NrEj21bxvLhkiCmQK/VecOq7SNnylQTplLA7629dYv88b/Vl+9P4al+eRvqy/en8NMoZNGeRRlyrKVAa4FjaxdnINj3zWPnRPgfL7Yd2bPmBVVtY3uoAvck9hawNYj88bfVV+9P4akPhkb6qv3p/BTKB6dUr15kvwwt9WH3p/BS/PC31ZfvT+CmUMnphpZa80/O+fqw+9P4KX54T9VH3p/BTIPSiNafLXm/53zf/ZR96fwVL87p+rD73/RTKG56NaqHGOFpPC0bjQjRhoVbdWU9iDrf1ViPztn6sPvf9FC+YPhKaaNI+iURpFEgWWxdLG6Zgl1B01FMoGw5W5tWY/F5GHxiO6tlIZJMgF2RxoSRYldxrR7iHEY4IzJK6ogtct6+3rPqrxPmTjsToskEBwsseXK0Uth4PCLoFAvlJF9/bRHg3NkKdOVsM8siqrAy4qSQZyBmcIykBj50yD17C4pZEDxsrowurA3BFd7V5Rwz4RehPKI8PaOQK4j6miPmYOy+DQNYEi24v3ot+dj/AIb++/7dMobmx45wsYiB47gEi6Na+RgQysPYwBqjg+ZmVkjxcTwyMQmexeFmOgyyjQXOwax1oAvwqf8AD/33+iuPEPhBSeJo5MNdWFj8rr2IIPT0IIBHsqZQPRKYivMeC/CVJG0kTo0wXKUZ5AGAIGjEJ4vbYGi6/CZf/d/73/RVyU3AFMVrEfnN7fF/73/RUvzlf8P/AHv+imQVfhUH+zf13+FSrO8983/GOj8lly9T5975un+iPo0qxyQ//9k="/>
          <p:cNvSpPr>
            <a:spLocks noChangeAspect="1" noChangeArrowheads="1"/>
          </p:cNvSpPr>
          <p:nvPr/>
        </p:nvSpPr>
        <p:spPr bwMode="auto">
          <a:xfrm>
            <a:off x="155575" y="-936625"/>
            <a:ext cx="2333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t-EE" altLang="et-EE" sz="1800"/>
          </a:p>
        </p:txBody>
      </p:sp>
      <p:sp>
        <p:nvSpPr>
          <p:cNvPr id="2053" name="AutoShape 8" descr="data:image/jpeg;base64,/9j/4AAQSkZJRgABAQAAAQABAAD/2wCEAAkGBhQSERUUExQWFRQUGBgaGBgUFxgYFxgVFRcXFxcXFxcYHSceFxkjGhcYHy8gJCcpLCwsFx8xNTAqNSYrLCkBCQoKDgwOGg8PGiwkHyQsLCwsLCwsKSwsKSwpLCwsLCwsKSwsKSwpLCwsLCksLCwsLCwsLCwsKSksLCkpLCwsLP/AABEIALEBHAMBIgACEQEDEQH/xAAcAAACAgMBAQAAAAAAAAAAAAAFBgMEAQIHAAj/xABLEAABAgMFAwcHCAcIAwEBAAABAgMAESEEBRIxQSJRYQYTMnGBkbEjQlKhwdHwFDNicpKywuEHU2OCk9LTFTRDc6Oz4vEkg6LjFv/EABoBAAIDAQEAAAAAAAAAAAAAAAMEAQIFAAb/xAArEQACAgEEAgAFAwUAAAAAAAAAAQIDEQQSITEyQSIzUXGBBRNhIySRsfD/2gAMAwEAAhEDEQA/AFGUbpjBEbJGcenMY1Eej0ZjiDINDHo9GY449HoyExO2wNc4Ws1VcOGw0KZy9FcRmcX27KNB7fGLTV3wu/1CPpBlo5P2B1DLq9pjUmDz120y01EU3br7OqOhr4PtHS0k0C5xs8aj6qPuJiV+zYdYheNexP3Uw3C6Fj+FgJVyj2jVOfxrSMpMahUu8eMa4oIiuDylxh1RmOoeEamNnfN+qPCIfZZLguXGqVob+t7CIeJmEW5z5dr66fGHqUCs7AWdkQNe3xQD7IbeTl4JZsa3HFFKEOKmamWLAdK5qhSUNr7P4hDTyZsvO2Z5tRGBa1JUCkmimWp1xDfCOo8fyMaXz/BFb+VTVqbU2wcSi26sTVhKVMFJGJJrIzBnuPXJAsfLl5pZcQpMyKgjEDnKdZ8c9IL8tLvasRLbJWFPMGYAAbwoUDMzJJWebVwBrCLzzeITQuWs3E4u/mwB3GEtzxgfcVnI5DlUp9suWi1tiS2gGTRRwlM3NABIqJlOc1ZSEa3+8DZsaVYhibIKTOe2BQg8YA2axWN8FA59K5AjEWyDJbYIBSn0VLNfRG+KgZs7b7bbbjpSHkpcDhBbKUuJxbGHamRPs1nBYTag0AsrUrE/oELNeFCAtwGVJKVoQTmrcOMDr1vNwqScRoJSVI67+2NrzaS1aVttBYQFSAWU4qplmiigSZgjNMjrAm1Wg0O+efZvgKnOPTDuEX2ghYr8UknGmYMsjI0I0MGrNezbhkFSO407t8Jvyg66buyJ3VzkQdBkN1B2weOqsXfICelg+uB3nEVoVsnhXuIML113wobKiSOMpjqOvUYOzCkEpUSCD4eqNGq6NnQhZTKt8g1/pK6z4xGqJbR0j8Z1iIw5kERKglZTsD4ygcqCFhTNGuZ1ijJBxjYZGNSY2TkYuFNRGQIzGzaCfbENpLLJXJ5KZiNkp/7iwtohFBSeuc5ePhEt23Ap0zXMDd+cYuo1blwuEaFGn/yaWWxg7z2/FPVBRm6qfl4CC9jutDYoItPNiQlvPhGa5s0o1JAhuxJnF9iziWQjKm90aFEU3BNh59uU6TpFdxsK0kYsKSfV74lYapURKZzgA7XdSjVNeEL962RYWSE7vUAI6IlvhFe22BKyZp7YJCxxeUCnUpHOkzINCJZz0qI3Ir2ww3hc2CahkfVrAN5FZgbp92cbGn1m94kZd1Dh0VlCPL83qHiYyYwoZdXtIjQYsWrsMnm/rp+8If5Rz2xTDiCM8adfpDhD9zb/AKDX8RX9KBW9gbFk1cFe71KHvhs5GHybo3OA97TY/DCg80/6LWSv8RfA/q+EM/IznJPghAIUjVRFUU0G71Qjf4htN5lnlrciH7K6opHONtOc2o+bMAqzpXBKZynHCFNDf8dUfRdvsCnmltLwFDiSlUsWShKlc4Rm/wBH7VocUVTYVI+TSBTCEiYkAJDLeczXNBmokc4up0tuYhWSV8MkEz4ylOWsoE2N6TiVnMKCu0GfjHVXeQDTAfQ4MauZWtlxWLCVIQolOBKgAoGRkrF6qhbTyUSltRSG0lKVkFKXJ9GomXDOYEqzzMFrg5rj0AtsjW+fYH5QWVXyx6R6DzgANNlLhCQAqVAAABwgXediUkykcyBmPeMhvjo3K24iH0vTEn0hSgE+eAMZkVVmFJNNSYjtvJcKaQqc6ist6TPUyrC8ngZjFM5m3dqicjrx0MXk3OsDInhWcuEdFsHJpAkZcMuvjWDpuREpYRuyEDcmW2o4e9IHXrE/aImu68VNnZMwc0k5/nHSb65BtuTUk4VcMj3xzq++T7lnXtZToQJQSuxp8dg51576CCnQqShkQnwAjScA7Fbi2qR6Jz4GecG5x6Ci5WRz7Ma6p1yMKgldh2D1+wQNKY1C3B0VhI+qDBmDR4xunIxqRG2GkWCGJQZasuFKU5FW0onTPPgK031gfdzOJxIOQMz1Jr3Ug8zZyvbO+k9JanqEpDeYz9ZPqKGtPHPxGbFZA+4EdBsYpaklImJ9ffDU1c6Epoo5bvozHugFZGMgNTIE8d/bBkXYspls6a/Sw7oxLOzVqWEVFLjR5VB1nwiK0KKSRuMu6MFyg6z4QFjcTfHHgYwDHhHFiQZj41MbtGg6ojRn8b4lsaMUhQU1yoI4hkyYw8Knri4m7DLMZT19HFuik8oYjEgylagCJHWfthXKMDpQrXInrPfSGm0io+N8C72sWIpV8cILU8MDcsxyLFvs+BZAy06o0aQCW8WRIB6ucM/VFy8wDIjSkU8EwgbzLvX+cejrnvgmYslhtBux2Sz40V85M9r9pXX0QIeLTLGrDliMtaTMqxz9q4zTbTocvole/cPXD4qBSxnvIGzpcETxy6yO9KhBjkjaEhb+JQE0sqEyBP50a9QiB27BgCwseaQJDeKZ5yi1yNMlu18xn1F8Qtc04PATTrE0MJtrf6xH2k++IflrWOeNuZBriTvTxi9iO8xXRaCVyrTEOuqJHxhA0yreTjbjKxiSdhcqihKFCfrjnaL2ZUiRcTVMtdU9UdTeBUkjeCO8SjnF2KJaa4oR90Q3pvYjq/QxBTNosjAUoTCGlZGh5sA5DcTGl5PsttJmoSxJFErNTMDzaCucFOTap2Szn9k2PsoA9kRcqUzsyuC2j/qoHthZwTeBze4xyDbMsGRFQZZZSgiTSFu7LThUEk0JpwPuMMkDsrdcsMmq1WR3IiXKX5GA3KC6EWhpSCK+aZa6aQcVFd5EBYdHBLwsRQ4tCgRIyqKzn+cWrutGzIzmPDSGX9It24XkujJwSVL0kyAPh3QoWO07Vc8j208Yd0tu2afoV1FalEJ8519xjZK+vuMejdEb6MgJnk47PzftflGDcTtBs1mc6Ulw4w0kViJw7YH0T4pgW9l8Au6uTTkySUDTMnOp03CXbDFYbgWUnaTUnfvM9Oru64kslEDiZ+yL1lfIQNc/Ek+sxlaie6bZo0xxFA5641zG0mldfdFj5A9L5xPcd892+LoUVK7Bn2xKJwg0maEXgAP3Ms1K0kkiefnKAn642FyKoMSaHcdx90F3xT95P30xsE7XaPumKYRdSYORcavTHcYk/sJXpjuMFkJjeUdhFt7AaLmVPpDXQ6GJbPcxABxjuPvgg2a9h8YmbFO/xMckiNzKabtWP8QdiezfuiE3PMzx7/N/OC0aJEu8+JidqI3MCv3LUbep83r48IwLgy2//ndLjn7oJuHL6yvxRknI/GRi0VhlJNtCXfHJWSlbdF16GRFabVAfbAhdwbI8pkfR3qHGHi8zi+Pj4ML7w2e0epQjW0s3jBlXLkHG5VS+eV9n/lHSUclFS+fGX6n/APSEw5HtjqrfRHUPCO1U2sYK0wjPyFs8jyc3zoaNDQg+md0T3PcymXVSdxYkkVQKBDipSkr6fhB6KiB5b91zxYM/WYRc5PhsajVCLykSFtf6wfY/5QNK1B0ELzmCcA4ZV4QZgS6naFJAzl3H3QKQaJeaCzI4yMvNTC7dvI1JZbPPvDYRQczTZFKtThnsyqD4yiG6/mUcBL7JI9kEjJrpg5QjLtFG6rvU20lsOrkgrQJpanJDi0iexWgEevSwlTSgtxwp2SQlLc5JWlVJNznSL1lHTH7Rz1qKvxRi3/Nr+qT3V9kdknAkXi3Y+bcDbloeWEkc22WucmQRVtSUq7JTgtctv59lDm2kqFUuAJUDUbQlQmU+2L188n2bRNLraVkTkSNodShUdkVbuu0MthtJUQMsaio1rVRqYFOcpdl4wjHxWCz8aRE/E2GK9pygZdCvyusiXESVlIkHcY5PbGQlZ/OOrcrnMKZ1yI9UcqtU8UWrImMzLCVJBlmAczr2xKmyJ3esxXulU2UcBLuJi+gR6KEsxTMOSw2hiW7XJX2T7ohdvNTOJbY20opiQTIFderLOJyc4hc2itO9uXbNR9kL3puuWBjT4Vkcl6w3wHkpcKVBRFRhJqKGW+sW7E9NKaGUknvAPtgPd7iGkIxHCJCZ6zi9sHrsSFJQRWg8IyYy4NScfi4LzWfYPbGUmZO4ax5as+yA1437zQIrPgMuMVL9BN4iXand6Q4xELSnGazrw9AceMKFovxShIalNKzooaAQKtSLS7jCaCY6KpkbCc5ViNp246N8rGk/V74nZts9/q98cgCn2ljEo8JkkHx7oabh5RFxWA9LfpHOJKkOSHxi7OG/rjdFsApxO7eeMB2cWL92Fq9+UziCtITvrPQxVLJZywdBTaRPj2eusStvgjtOo3njHJbBbrW4tKgQBMDaMgRPITgxZbwtLSQXG5orNaZKE5kknDpxi+0HvY+OjKnnHdxiJxfDUa8YC3dfuMCeUzXvyg0appEYwWzkFunFSWXH4+BFC+bQSmWGiJDjOhJ+N0X2QMcieyB1/KwpVxUT2TCfHwhmlt2RSFrElCTZCpVD26/lHU2FnAmnmp14DhHLVChjqNl+bR9VP3RDWr9Cun9mxUdw+0f5YorUvnxJKeivzyM+aHoH0IIxTe+eb3EKHcCYRGyYKX6Kftq/pwvW3lfZw5g5xsqClBWFZISpKSMJOCQMzLvhnjl3LHkOldqW4lZb5wzw4FETIqQUjIkE9sVl0Wiss6FYbZjT5MtqArRaj0qjzPiUbXeV4MkUW6M1aPODdCFyGsrtnfIbWl5tWFLgBOJAnIKw5iUznSvVHQrBksbnHPW4pXtjovJ0lhkNnLmJzoUX9LVttXtj1r5zAv5voq0UdDxiZkbbn1kn/TQPZEi0zBG8eMSVBTt5JEyVJz3SHjC4vliykyKhTdXeN/CF6/bmcStON7ClaUqTMk4gUpJkkTOZgHY7gZUshdoTOtJEZHiIE2GxwdDsvKZtyUlivAjxPti8bSFiigd9D4EwkJ5HNkTQ6T9UiktSMwYqNptNlX0ipANRnTdpxyiDsB7lTZFuMLAMyKim7PWOSWiYMdsadDjYVLpAH3xyG+GAl1QykqXdSOh2RPoKXNPmR1nxgk2TvilddnKWkgggkTruUZg90ovIEehp8F9jDs8mMBeTvHeIrc+kOGo6KNRvUYskRVl5RXUnwPvie+CxevWwtrQJlJmKbQEqDjBm4bOhlhtJWlRwCZKga0mBM5aRVsVo8kRmJSPAj3iULl1PAtgYgqVKdU/dGBJbZbTcTUopj0p9MjtJ7xu64G2lKVDpp+0PfSBSVEpkBPqBnIRGltQFUqlWdDSQme4RVywWSMO8mmVEnnJlSkzAWJGozSM9Yo3fyKShwlRxIC8QABqUoSBMnLpHKCFhALqJekPbBoM1Micz4JEWUiHBAN+521EjFT6RmRukrPxipZ7qbZfSpCiZ5z40oe31Q1mxzERps2XfHNkYNw4hKaqA2NfisKlsu9hQUrGnGus1TMuIEpf9Q0W9uiR9E/hgM1duM4QJmdAN8hFU8BNuQHZuTzanUrS8FEE5455SlqJZ7s4ZrBdrKUJAVhKaEiYKq5q0M86zzjVFwrxT5tVd2s5y14RG2wUnM9sX3lP212FLvu1sSKagqNcPA8JQSMhv7j7ogu4ybT9ZX4oktL0Vzkl8FRhgUVvAyB3QuXxaMXOSBPSAocgOrthjRaMLZI82deokAA90K1ocBC0zGIAkjUBQMj2yPdD2jjy5CWqlwokP9ttEZn7KvdHS7LykZ5tFV9FP+C96I+hHFrMyVlKUialSA6zHXLFcbvNo2R0UajUAQ3qoQ4yxGE5x8VkIq5TM/tOxl3+SK6b+bcfZCA5ObmbTif8ACWaFQA0gctJBIOYMu6I7v/vbP+YruVZnR4iFJUpRygleplKSi0NptP0V/ZhWtfJxoLWSXcT7xWCTgUkrHRSUkTTOUgZ5w3GAl8tqCwrEQJpwyzG0Acpb4VfQ/FZZvdFzoYJUA64siWNzBiwzBwzBFJgZ1pEf/wDRobccQW3ppXWSUEbSEK9PcYL2QzSKqPFWcKt7CVqe480f9JKfwwSqKk8Ab7HCO5Bi7r4DrjpQ25Tm5ghsSmFSzc3CL6bSqY8kvva/qQF5MGTrw3pZPrfHshgJiJrbJpE1yc4ps53e1zPPoStaiGkthOBIQJBAKQVKCsSpGZNZcI56eSFpCiEpSoVHSRvBntGYNPGO22bokbluDsDqx7IXXrqCXDhWUyVlpVIlFbI7UmgtUlPKfoXhydW0ygtqVziEgGZmhStdZp1E01plF6631u4kOproTKZGoOU+vUQcbsWilExbFhTSlRkRC75D8JYB7bJSghKcgZAkD11jm1vu0uW9SFJASo84ZKJmDJRA2daiOs2lEknqMJ7qG02hK1GSijCDKkgZ13ZxGcEY3AO23staQotpCQopQAqqUhKaE4a6Hvisi3n0R9r/AIxdviz4AQBQuYh1FHvgUmN7QrNK/Jk63H7rx/H+hvJM9PXFdMyteVCka+iD7YtFMV0DbXxUPuJEHAhC7LZzYWFSkRPLUA8d0C2lIwAoloT1kCJbQvYX9VXgYDXGsYVJp5h8Z+yENTRnNiY9p7uq2GWb2LZKhoCJHcRWNRylcO7XfqnDv3RVDoCwrjPuiw3ygCTJKRSUp4dFFWnXnGTNfwaCM3O55VE9+fYYamXDM5Zq04p4wpXbaQX01AmonMUor3wxMvpE9pOa9R6USixddtBA6Q7vzjZhBInMZbvzgW7aUlaQVJAJ3jSZ9kFBaG5HCpOR1G6LFSO2IkU9StNxAgQl7m3JiU5iUxOsqZQSt94ImnaHn7vSEDflLYM8QJBBFZVGVYrgJkINXsvcOGydJka9cUFWnOkbWblIaUGyN4zTiM8uMUF2kTNc/bEI4M2N8lsVI21aDjvidtJUoTVTs90DrBaBzYmfPPhFW8reACcdN0uszmK5Ug8I7ngBZPasm97X82Ec0hRJxVCU7tJyln4QvJtipKKk1UJFII3EZ5T07BuijeNuZNnxMtv85kSVJUjFLbIkkEVIImcs4B3NeMsKVqGWWIAzCSaj0aVOdYb3qvEYeuxRxc25SDdnWpJCk0KcjuI7I67Y7VaeabzkEIqEiUgkHOXbHM7quRDraZWlAXKqVIdPDpJSQrrjoto5TcyhDUlkBpIxJZfUFEICVYZJnoMwM4ZvthYo7eWKquUc5yiEqJPE+JjVB/8AIYrLyiBTOqXU/iimm+EDIO0/YP8A8kai9El1qSXaLSasupyUnUo4mBz8WL1p719x8Nmn56+8e6KN4pw4aqVUGqvpJG6mecXvlQ3L/hufyxFabSMM8K5iXmL9IcIQZrolFnHpL+0YT+UljHypW04DzbeTjg1cGihPKG42wei5/DX7oVOUtqHynoOGbSMkGdFu6dog1PmhbU/LZnktZBzzgxuVbSfnXPNWrXF9L1wzGxj0nP4rv80LHJm2f+QRgcE2l5plktnjx9cNJtX7NzuT/NHXebLaf5aEq1NEPPpDjoAcXKTzwoTiyC9yoju4HnVJKlqE/OcWqhbTqpR84GJLxtJFpfHNuGawaBPnMtZ7XExXuu1eXVsKTRPSwjMOZbR0T6jF7UnUBqcv32g2lgDKfeffEooPzMeSv4pGriuv1e+EMGoU7yZxNrEyCQQCCqhINc4TbUrGziM54gJTMhSSh1A+EONre2cj6vfC7Zm0meJIIClUPE590UZeLwBL8TstDLZVSspTGk+uBbaaQW5SunnQCKBMgBLKZ8YFoPCPSaNYqiYWqlm1sblMj0R3CKrTYxLoOmQKDIBMXyIqsZr+urxiSpHa2xza6DoK0HomAN0yClDePA/nDDbvml/UV90wtWQyWIpbHdVJBKpYsTCLgmYhCdo0ziwkzjQp2hGEbJaukyeR1n7qoYrOJz61/fIgFdLADiCd5+4qC7V4pGtZq++qIwTks2uxBacJJnOhBkQd4gEbLaWCSlwut+iqih1EfHVBpq2hUSraxA5ZZRZFXyIjV5uOKTn5/rVPfSL9jus84VqWpVMiaCf/AFF965Q1zclomUqOZOozkM4xzgSZFScs6/y8YsllHbkuyybPSY3H3RolVK+MRIvMZYk953jeOMYL+KoiNpbcn0ErErYA+mfuiK17pph0M9BPv0ie76t9Sj90e+IbeZqlug+mWZiuoliIZZukIso5tCSosY0pMkhTgQk1OkyRMxwOz2Jb2J1KVFIxqVUUkMSyBhyGId8t0fQ1/JIusqTQizHUDNg6mgrKOUcmrLZxY3C4ttKzzwlzqEq85IBQTMT01O6KTWWTB8HQP0a3Ql6wsvOBsqWCQUT6IOFIVPzwUmcqQy8o7rHNIUkqTgVI4ZVCt+IGk0jvjmn6Mv0mWWyWJLD5IWhSyJYpYVKxDzZCpOsOJ/SrYbT5BKpKckEEqSQVzBSJAzmTIZaxat4aaB2x3RaMYYwhPlGuLjaftOtz8IkjRRkUHc42e5YjQn4sx6+Jr7j2wZpB3gesCNLUqScj2DKR1iRhBCQJZTGW4keyB1621SFYQKYScs5gj1Zxltm6lktXmXA2eZljmJBWRqJgyyprpAHlIj/yWzvZWPsuI/nPfDQRXXuhb5TJ8uwd6Hh/9MH3wWrzQDUfLZWucytTfFDo/wBpX4YaoU7AsC0sE0mXBXiy4fww08+n0k94ibvIppvlipeYla3uplXejD+CBjkkvky81EuEluCh6lQWvgj5WqRBmy3kZ1C3vYIoWjpUzwj1K/OLWP8AolaV/cv/AL0EUr3RqVxTadkakVyyiUPCWfhGfk1MFa3mKDeFKdPbWRi3bnhLMd8IlsfJWqRJHA/G6GNPp3c3gBdcqllli/rQFu0qAkDun74HojEbJj0NUNkVFejEsnvk5DeUmfSPcn3RUswJxbR6S/R9IjdF8isU7Kdk/WX95UCLkdvT5Je0eifR3dUV+R3J/wCVPHFMNt1WQazPRTwOvUOMVuVd7hplSB01iQ4D0vd+UNX6Inm/7Pkjp84su78ZNJ/uBMoWuv2pxXYxVVn4mK9qaLLi219JCiD17+o59sYUuYmNIceXXJgvzdaHlUio9NIGX1hp3bo5s1eeEyUJVrvGkZTRoxlkNt22bracqE002FRo1cQcqpS5kqyURmpW6KNgtaflDdaSV90y8YarsTNA6j95R9sVLrkAKuYN7JcdSNClZPekmJk3e3mm1OTnqsdlDB9+6cQkTQ76xCOSjOZSNPECJyWwKVuM+bnaydk5aV3TPCMM2RS5eVUrjRP5wetfJJkJbkkTwd5mIwxd+A8JHLrEcmS19QCu4lJxELVOWpnXGmCt2KKUAHOUX3EAJPZ4iAF63rzTSloEyJcTIkCYGspxdcg5fCGHErVZXEocKHSpUlAmhkkyzpMUnpOJLBaUPNhaSTOU9pVFEAkZ8YUkcrXENnCgKcUomZy6IySOrfrrBvkrYVttqLh23FYpTmEjdMUNSTSlaQ9p1t4X5EbpbuWdVauhC7IhJxbTSATjX5yUgmWKWpgfc36PrMxZ0tlCVqAVNxSQFkqJUTMZVPqg/dv91b/yk/cEW09D932QnLtjEejnlw3QizMJaRPCCo13rUVEdk5dQi+WwcxOWU6yO8bo3SnPrV94xmUaEekYtje5kcogtg2FTrIT35EH2RaIipb0nmnP8tz7iomXTIh5IdWrtar5NHSXmhPpq4QI5RMNJwNpbQFrnKSEDMECst8MCOkv60+8A+M4HX1cqXsK5yU2ZikwUipSRPXfpxyjLZup8kzzLDYTjQ0MSgkEoQAVHLSk5QK5R2VKXLOpKUpnzqThSBOaEqGX1DBi8rqbtDRaeTiQZEiZBmkzBBFRAi/LEGm7MhJUUocKRjViMiy9IEnOUgOoCCVv4kCu+WwehAL1nmARzspEAjaadTkeJENXyNv0EfYT7oVSjyrCpnZeb1MttQSZjI59kOEEv8gOl8BU5TFLTyVSCfJcBMpcPsWYBG2g51z0nuPvgry/uZL6mseIBIXhwkipwYpkdQhcsnJ4pIk4vWijPzTvqM4Wsk2sfQerrSbl7YbbSknId3hKJigDT1RXs6AmhOW+Jn1QEKC76w4DRPcITrQiRlw9phlvp6cgIXrYKjt8Y2f0+OI5+pk62eZY+hVjdEYKYylMaiM8b8Zn0TnvT74E2m9Ay1iWK7UhMbSpmgrPtizb7zbaJmuatEBRn3adZjnN4Xkp1RUozNZbgJ5DhGdbcoLC7Hq6nLl9Gt6W9TpUpWZ6uwdUX+RHKxVhtGIzLS6OJGctFAekPWCRAV07JiuIzW3nI9jjB9OWa1B1CVpIUhYBSRUFJqDnuhX5V8g02ibjew72YVbsQ38fGFL9GPLgMkWV9Um1HySjkhR8wnRJOR0J3GnXAYkp0cJYupxp/AtBCgFUnLQ5GREoJXRyiU22kEDUCapZHfLjHWLbcLT6hjTUTkdRMaGOc2jkuprZcEyCqStCCTL1RVoIpF+ycpwqmzPioj8MXv7TJGSdPOO8fRhTN1YTslSeCfdlBBtpYHTn1pT7ortCbyV2+5Janhqjf9XhFR+/xTLXXq4cICWqxLKWqqOxlJI9HhG9muhUxMevrjlE52Fl68HHQoJAAprxHDhFS3Nqbs6zQqUmpmZgGQn2Tg03dZCaKw5aAidTqIfnLme+ThSX9pTaSAlllIJUkETOGeHFIngNTBF2Abzyz51TbsUyZV3VNMgkaaVO7hD3ybvQKbTNSUkSElGtMs5TpCPedmfS4sOt4V84pK0hIASvZKiAmg6QIlSGHkC88zbUsB5bCLTJGNOCipzQcKwQoz2f/YTF67nBnTrUkd/uUuGzMqCm8JbQQSlRphGuMRPYy4ppJCmyMNPJr6v1kD7FybwokpxxxSgoLWStJWFkkzDZSJVOlNILWNopmDMzmROZ1kRU039sCfLyWX0FJiyvqmQWpY3BVC57Lixo5wiX+zn/AEmv4a/6sEbr6Kv8171vLPti9KGlNpGZKCywAbtf9Nr+Ev8ArRVvC7ng04ecbohf+Er0TrzsNMorW9E21jehQ70mJ3tkbEXrOlwmeNO0lB6B1xfT6omcZWQRjFQRRG8fWivd9qSUNHENplJzG5B/EYtG1I9NP2k++EzVNG23CAeczAPQGo64EcqrMstt+VI8sioQik0uJ1EtZdsF2rc3hT5RGQ89O4cYF8qLe1zAPOt7LrJO2nLnUgnPjFoeSKWeD+wAVYnAUEvrOFxo9BoZOorROmfZDj8mX+tX9lr+nCZbL7Y5syfZJoQA6iZKVBUpT4Q5qvRmZ8s1/ER74Lf2L6XxYB5VoUnmiVqVMrFQikwlXmpHowCaWZiteoZmcvXBrlhezOBo861R2snEGQLTucjvlCqL4ZxCTiDtJoFAk7Q9lYUkaMHwFXk/S9Sf5YheeAFVH1adkVLXeid47N+6Zzij8qC1yBoc+ofEoHgnJBbCSqczXq7NIGWxFRU67twgleCwVmuW6YgfaykASyB8RHoNNxCP2MS95nIr83xMboZ4mNOdG/1GN0vD4BhwW5FUPmeZ9XuiokRtzo3jviNLg3iPOm6Zey7ogETOKmmkRttE5AnqBiGcZjrP6MuXRclZX1TWB5JZzUAOgo6qAyOo6q8nU2RQg04RvZnVIUlaSUqSQQRmCDMHviUQ0fUTA2h2xh6wpcxBQmKb+MCORfKAWuzodlJUilYkaOCWIe0cCIY2zU9mh3RD4OXQo3hyLzLZUR6JWod1YCWi4sNFBY61L98dNp8AxE+2kyBTME6g+irhwiCxyBy7sIaz+bGpO7QmN25CVPiRjoV5ck23JYJoITISqnPcfZCtet02kFCOZWQmk2xNKulIz31OcciHyUmm5y3lQAGpJCpAdsdPsTHkG0nRASewYT4QtcnOS6myHHk7fmpoQihE56qkTXLdFl+8bchRDTCFNgmWNCgo/vByWc/NylFyns59y95NNps9rebbShbLrbh4l1IS4TvJVIypX1mOV3IznLGh1hID7YQtHNbO1s4gkkiQImRM5hMMl2BTptKbXZZ84W8SAkOIUkJIEws7xlwnB5NopIMuS3YUCn24rLsmCwkgPyYtTFsYDgZwqBKVh1tKVhaZYp0rXXWCoutqXzTcwTLYTvyyyIpEotZ/VO/6f9SMItR/VOZ72v6kQWAt2EBKwlIkHXJSp55MpDLOJ3XVDMYe/wBsQ2DnElyTKyC64U7TI86oq5w8YntZtDhBLCqUHlGf54YjJcCE65ckPygxhTpIlviVNldkZ2cz3860PBUaCxP08iP4qIvuiD/as+hPc1jbNnsx5tFWm57Ccy0CdN6YJpsiPQR9lPugVdKnU2ZhJaJKEtpMlolNMmzKuWcEPlDs/me91H5wqaa6JLM0nAnZHRToNwinf7I5hVBRTRy3PNmJbM87gT5IdFObo3D6EQ3tzqmVjm0CYFS6aSUCDRveI5PkiSymhZtjc2nBvbX9xUPKVzE55176wuOXA+QRJqsx84vWn6qCdiedLTew30Ef4qtUj9lBrpKWMC2mhKCe4i5SA80kzNHEa+kFI/FHO7wvcJxVpP8AFTrMPXKht9dmWlIbSqaJK5xRkQ4jTmh1ZiObI5NuGeMiYFBUSoaSNRpAJPjAyo/E5FZbilkGsjKXClYK3NZgmZjVFnmlJAEpbzlnu4xdsaCEzkK8fygLDpA22HbV1xStQp2jxlFl5RKiaZnfviq+CRpp4x6GpYikYVjzJsilGyI8WzvHd+ceSg7x3fnB00B2sSUZxgRiPR543USJz+NxjPx6o9HokkjEbR6PRLIOv/oS+Ze/zR/tCOnNZq6x4CPR6KSORKIjczT1/hVHo9EEm+sQu9Idf4VRmPRxwN5M/M/vL+8YMR6PRL7IRTY+fd+o14uRcMZj0QSYjVOvXHo9HHFOx5f+1fiuL0Zj0cQYjMej0cSD2PmU/WH+7F8R6PRxJHZ+inqHhGlt+bV1GMx6OIJz7fbFO6/mWv8ALR9wR6PRxxi8/m/32/8AdRC/ff8AeF9Q8BGI9EMlCxYPmkdQ+7FlPR+N5jEegQRAIxA/7PbHo9HpI9GA+zRUaCPR6LI4/9k="/>
          <p:cNvSpPr>
            <a:spLocks noChangeAspect="1" noChangeArrowheads="1"/>
          </p:cNvSpPr>
          <p:nvPr/>
        </p:nvSpPr>
        <p:spPr bwMode="auto">
          <a:xfrm>
            <a:off x="155575" y="-8080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t-EE" altLang="et-EE" sz="1800"/>
          </a:p>
        </p:txBody>
      </p:sp>
      <p:sp>
        <p:nvSpPr>
          <p:cNvPr id="10" name="Sisu kohatäide 9"/>
          <p:cNvSpPr>
            <a:spLocks noGrp="1"/>
          </p:cNvSpPr>
          <p:nvPr>
            <p:ph idx="1"/>
          </p:nvPr>
        </p:nvSpPr>
        <p:spPr>
          <a:xfrm>
            <a:off x="457200" y="1600200"/>
            <a:ext cx="8229600" cy="5257800"/>
          </a:xfrm>
        </p:spPr>
        <p:txBody>
          <a:bodyPr rtlCol="0">
            <a:normAutofit/>
          </a:bodyPr>
          <a:lstStyle/>
          <a:p>
            <a:pPr eaLnBrk="1" fontAlgn="auto" hangingPunct="1">
              <a:spcAft>
                <a:spcPts val="0"/>
              </a:spcAft>
              <a:buFont typeface="Arial" panose="020B0604020202020204" pitchFamily="34" charset="0"/>
              <a:buNone/>
              <a:defRPr/>
            </a:pPr>
            <a:r>
              <a:rPr lang="et-EE" sz="4000" b="1" dirty="0" smtClean="0">
                <a:solidFill>
                  <a:srgbClr val="FF0000"/>
                </a:solidFill>
              </a:rPr>
              <a:t>Venemaa</a:t>
            </a: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endParaRPr lang="et-EE" sz="1050" b="1" dirty="0" smtClean="0">
              <a:solidFill>
                <a:schemeClr val="accent1">
                  <a:lumMod val="75000"/>
                </a:schemeClr>
              </a:solidFill>
              <a:hlinkClick r:id=""/>
            </a:endParaRPr>
          </a:p>
          <a:p>
            <a:pPr eaLnBrk="1" fontAlgn="auto" hangingPunct="1">
              <a:spcAft>
                <a:spcPts val="0"/>
              </a:spcAft>
              <a:buFont typeface="Arial" panose="020B0604020202020204" pitchFamily="34" charset="0"/>
              <a:buNone/>
              <a:defRPr/>
            </a:pPr>
            <a:r>
              <a:rPr lang="et-EE" sz="1050" b="1" dirty="0" smtClean="0">
                <a:solidFill>
                  <a:schemeClr val="accent1">
                    <a:lumMod val="75000"/>
                  </a:schemeClr>
                </a:solidFill>
                <a:hlinkClick r:id=""/>
              </a:rPr>
              <a:t>http://et.wikipedia.org/wiki/Venemaa_haldusjaotus</a:t>
            </a:r>
            <a:r>
              <a:rPr lang="et-EE" sz="1050" b="1" dirty="0" smtClean="0">
                <a:solidFill>
                  <a:schemeClr val="accent1">
                    <a:lumMod val="75000"/>
                  </a:schemeClr>
                </a:solidFill>
              </a:rPr>
              <a:t> </a:t>
            </a:r>
          </a:p>
          <a:p>
            <a:pPr eaLnBrk="1" fontAlgn="auto" hangingPunct="1">
              <a:spcAft>
                <a:spcPts val="0"/>
              </a:spcAft>
              <a:buFont typeface="Arial" panose="020B0604020202020204" pitchFamily="34" charset="0"/>
              <a:buNone/>
              <a:defRPr/>
            </a:pPr>
            <a:endParaRPr lang="et-EE" sz="4000" b="1" dirty="0" smtClean="0">
              <a:solidFill>
                <a:schemeClr val="accent1">
                  <a:lumMod val="75000"/>
                </a:schemeClr>
              </a:solidFill>
            </a:endParaRPr>
          </a:p>
        </p:txBody>
      </p:sp>
      <p:pic>
        <p:nvPicPr>
          <p:cNvPr id="2055" name="Picture 9" descr="http://www.allrussias.com/images/fed3_b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205038"/>
            <a:ext cx="61341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45129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pic>
        <p:nvPicPr>
          <p:cNvPr id="4" name="Picture 8" descr="http://upload.wikimedia.org/wikipedia/commons/2/22/RIAN_archive_859348_US_President_George_H._W._Bush_and_Russian_President_Boris_Yeltsin.jpg"/>
          <p:cNvPicPr>
            <a:picLocks noGrp="1" noChangeAspect="1" noChangeArrowheads="1"/>
          </p:cNvPicPr>
          <p:nvPr>
            <p:ph idx="1"/>
          </p:nvPr>
        </p:nvPicPr>
        <p:blipFill>
          <a:blip r:embed="rId2" cstate="print"/>
          <a:srcRect/>
          <a:stretch>
            <a:fillRect/>
          </a:stretch>
        </p:blipFill>
        <p:spPr bwMode="auto">
          <a:xfrm>
            <a:off x="179512" y="764704"/>
            <a:ext cx="8856142" cy="5915625"/>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pPr algn="l"/>
            <a:r>
              <a:rPr lang="et-EE" sz="800" dirty="0" smtClean="0">
                <a:hlinkClick r:id="rId2"/>
              </a:rPr>
              <a:t>http://www.dailymail.co.uk/news/article-2516663/The-astonishing-pictures-2013-Renowned-news-agency-releases-best-photographs-defining-moments-year.html</a:t>
            </a:r>
            <a:r>
              <a:rPr lang="et-EE" sz="800" dirty="0" smtClean="0"/>
              <a:t> </a:t>
            </a:r>
            <a:endParaRPr lang="et-EE" sz="800" dirty="0"/>
          </a:p>
        </p:txBody>
      </p:sp>
      <p:sp>
        <p:nvSpPr>
          <p:cNvPr id="3" name="Sisu kohatäide 2"/>
          <p:cNvSpPr>
            <a:spLocks noGrp="1"/>
          </p:cNvSpPr>
          <p:nvPr>
            <p:ph idx="1"/>
          </p:nvPr>
        </p:nvSpPr>
        <p:spPr/>
        <p:txBody>
          <a:bodyPr/>
          <a:lstStyle/>
          <a:p>
            <a:pPr>
              <a:buNone/>
            </a:pPr>
            <a:endParaRPr lang="et-EE" dirty="0"/>
          </a:p>
        </p:txBody>
      </p:sp>
      <p:pic>
        <p:nvPicPr>
          <p:cNvPr id="4" name="Picture 2" descr="x"/>
          <p:cNvPicPr>
            <a:picLocks noChangeAspect="1" noChangeArrowheads="1"/>
          </p:cNvPicPr>
          <p:nvPr/>
        </p:nvPicPr>
        <p:blipFill>
          <a:blip r:embed="rId3" cstate="print"/>
          <a:srcRect/>
          <a:stretch>
            <a:fillRect/>
          </a:stretch>
        </p:blipFill>
        <p:spPr bwMode="auto">
          <a:xfrm>
            <a:off x="132286" y="1047470"/>
            <a:ext cx="8899933" cy="5733256"/>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68313" y="1268413"/>
            <a:ext cx="4257675" cy="865187"/>
          </a:xfrm>
        </p:spPr>
        <p:txBody>
          <a:bodyPr rtlCol="0">
            <a:normAutofit fontScale="90000"/>
          </a:bodyPr>
          <a:lstStyle/>
          <a:p>
            <a:pPr algn="l" eaLnBrk="1" fontAlgn="auto" hangingPunct="1">
              <a:spcAft>
                <a:spcPts val="0"/>
              </a:spcAft>
              <a:defRPr/>
            </a:pPr>
            <a:r>
              <a:rPr lang="et-EE" b="1" dirty="0" smtClean="0"/>
              <a:t/>
            </a:r>
            <a:br>
              <a:rPr lang="et-EE" b="1" dirty="0" smtClean="0"/>
            </a:br>
            <a:r>
              <a:rPr lang="et-EE" b="1" dirty="0" smtClean="0"/>
              <a:t/>
            </a:r>
            <a:br>
              <a:rPr lang="et-EE" b="1" dirty="0" smtClean="0"/>
            </a:br>
            <a:r>
              <a:rPr lang="et-EE" b="1" dirty="0" smtClean="0"/>
              <a:t>nn uus külm sõda </a:t>
            </a:r>
            <a:endParaRPr lang="et-EE" b="1" dirty="0"/>
          </a:p>
        </p:txBody>
      </p:sp>
      <p:pic>
        <p:nvPicPr>
          <p:cNvPr id="6147" name="Picture 2" descr="http://img.timeinc.net/time/cartoons/2008cartoonsyear/cartoons_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400"/>
            <a:ext cx="627380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AutoShape 8" descr="data:image/jpeg;base64,/9j/4AAQSkZJRgABAQAAAQABAAD/2wCEAAkGBhISEBUUEhQUFBQUFBYVFBYWFBQUFhQUFRcVFBUUFBQXHCYeFxojGRUVHy8gJCcpLCwsFR4xNTAqNSYrLCkBCQoKDgwOGg8PGikkHyUqKiksKSkvLCwsKiwpLCkpLCwqLCkpLCwsKSksKSwpKSwpLCksLCwpKSwpKSwpKSksLf/AABEIAMQBAQMBIgACEQEDEQH/xAAcAAABBQEBAQAAAAAAAAAAAAADAgQFBgcAAQj/xABFEAABAwIDBAcFBAkDAgcAAAABAAIDBBEFEiEGMUFRBxMiYXGBkTJCobHBFDNy0RUjQ1JigpKishZz8FPCCBckJWODk//EABoBAAIDAQEAAAAAAAAAAAAAAAIEAQMFAAb/xAAvEQACAgEEAQIEBQQDAAAAAAAAAQIRAwQSITFRE0EFIjJhcYGRobEjwdHwFOHx/9oADAMBAAIRAxEAPwBsIUoQJyGJQYsc0RsIEVkCOGIjWKLJERwpzHCvY2JyxqkixDIkZsaW1qWGqQbBdWvRGjBqUGLqIsj62nuFAvisVbJo9FAVcXaUdMJO0Coqdx3C6tuGNOWyrdNVlugtqrJg7xk33Kytbb4ZfFcDQ0jTIc9woXGGNBs03Ct9LhLpw52YNAJAFuI5qjbV1bKUkSEZtbAb3d4HLvTejtxSZVkasjpALJlI2yhavax5+7aGjmdT+SZP2hnO8j+kLUWKRR6iLIGXRWxho1VbpdpJGntBrh6H1UxLiIewOHH4InFrsHcmDrqi+5Rrobo2a65yKyBsYEptMEWyTddZ1E3s/TE2a0Euc/S29XulwmrLw3tNBHvHSyhujqFuYPdoc1gr7PLadpdJoCdO4jRZ0vTyZHv9mbGnyPDjUYJc83XuZ/t5gMkdPmJDmki5Gtj3rNzEtw2npGzUT2xuv2je/qsYkj4JvBtSqPQlrG5S3S7/AMDbKuypZYvLJpCIjKuyoll7ZSDQLIvEbKuXHGlsCIAhxlFCyrHz0BEakBEaus4KwJyxN2I7CpQLDNRAENqK1ECKASgF4EsIiBJbooXEItVPWUfVNsb8ignwrCiV+scWDdqVYdnZDlURWyda8aaBTGC6LL1U98LGkqVDPF9qHUPWSA6EaNO5z/dWO4jiUlRM6WVxc95JJ+gHAdysfSFijpqx0Td0ZyADi82ue/XTyVk2f6OYgxvXAucdXDcAeS1NJGODEpS7YrKLzSaXSMwcEhbh/oOk3dS23hp6pFRsJSNabQtHqmv+UvBH/Efkw83KJDVPb2bkDyWnP2Oga42b5LPdoKEQzvaN19PA6qzHnjkdIDLp5YlbHOGT9Y033j4jmnZhURs8/wDWkfvNPw1VlLF01TAi7Qw6spORSBjSDEgDLx0fUTXNZma7icwNgrPjNMJDYe0N3PwKrewDCbdtzcpsAO/XVWrEsN/WB4cQ62pHE+CycMk8uSFW7/YcyvY4S31S/cZyxuipjdpDm7+Pn4LGa8frHfiPzWx4xUytcbOJBaL3GizTa+lDagkWs9odpprxT2KlNpFmpx/0lkfNu/1RANai9QEkrzOm7M2gUjbIScyC6AWI0AzzMuXuVeorINHicjXTWNyOCshjwZpRWoLUULrOCsKcMKbMR2KUwWHaUZpQGlFaUVghmlECC0orSjTBFgJniLgBdPVHVzcxsqs8qjQcOxlh2UuObTl3q1YdQMaLgDn/AMKqs1KdzV5hlRMZCxz3WG4bkjnwVC0XqW5lOwvDOtxmozWtFNI9xO6wcbfRX/Ddq6J78gmaHXsM12gn+EneoHZzCP8A3CvBFw4N38esGYpJ2cgFQ2IUYIeXAyOe8AWFyQGg5QtJNTq/C/gGCcY8eS/Oi5EFBqBpY2UXgUBDSxoc1rd13XtzAKqG1NXnJEnWNbm9ph18tQFXSboa5SLPUxtvvHhdZj0gUZbIH29oWPinU2z7mOa+GokBc0OYJGkOI7nNcQfLXuUjjkTpKAmaxc1t7gcRuKtglimmmUzvLjaaM/whx65tu/0sVYuvKr+DRuMtwCQAbnlfTXzVgsn5JNmXDhHoqClNqUjKuyIdqDtl22JxDI6xHZc30I3FXiuLixuRwc47rlZ7s42xaO5XLCMUYzsyaWN2utuPeseMF6smnTfuejzaZSxRklfCdBcOjmDnNlBsRucLg+CpW38md7DlALQW6cRwWpPqWPMeodckEt8FS9s8DjFM+QOu4P8AruTaUsbS7XkQk1lUnNVxwl5MvdEguan7mIT400jNGZK4BEfGhORWCzy65JXKbOov7TqnDSmwR2FZbHRyxFBQY0VqGyKCsRc4G8oTFGY1SzO1bo0LnJIsxY1OVN0T0bkUFRuG1DQwAuF7c1IMeDuKMpkkm0goKKwoIS2qbAY4aUmVi5iddWCy6GfsTEiHgtN0bZ+eIzHMO1pbRAn32U5gmEiIZyBmdvPIcklqJKMey1dCTRNbUSSN0MoYD/IHAfA/BezUwOlhfnvRpfvPJIq3nLlb7TtL8u9NYucaf2L4eATIgxpy66aqvuog51xbTUjfodCCFJTCoaHNa6PLYBgs6+gOZzjfW/go7DIJi4F2QObcGxNnDnY7uCJxfZdFoXUYa11idwGl9d3AKH2los9O+OMXc5tgL21+inq1tjZRVQ/tW5KFe6yWuKK1PgzKWiEeUdY94zu4ktuTryvuUNlVo2rlY4RBpB0JsPIA/NVzItDE7jbMrPW+l7AcqUGomVcArrKS5UULWujt/wBMXPMp4+Ml1hqe5IppbMiGX3d6f4d98PP5LBlULp2er0mWTwKTXS/gXg9Q+GTMWkgbwQUbH8ZjfA9jIz2rk33A80WnqHMc5stzmGltbBN8UxFjWdgAaakjgux6rIltSspyKM575r874/My14sV4SnlWQ57jzN02MS3FG0mecclbroA+JN3xJ6Qklt134kEf1a9TvqV4uILcjQhDsjxBZjHQzEZoQ2IrQhIGtbXZHMaN7jZSuJOa2GzjYWTBuCOlnZITZrPipyuwZssVneCV1Li2kn12WQaXZiVZXvEjsj3WBNtU7w7a6eI+1mHetMk6N6dzfZ1VcxfovygmInwWpj1+CaUZfuJzxTttE1s3tMypbycN4Vha1ZLSUk1IXOIIIPkbLTtna7roGvPEKZwXceiU30+ySYEbIbLmMThrFCha5Osp2ONlY67Emh2rqHkRu004BWishHFRmFYW505c1ugFie9KajFBQtl8JseYfWOLjnvuBF/intTNlbcDMdbAGxPcnFXhMlgQAoxk3bykm44KvTSSjt8FqkmRlVWVRIyMgLbakvcC3nplOZN24k7PYN3e806E+B1Cma3CYXkOO/uJHrZQ9dFHGLN0I133TkuuhhOLXQ4qpePG3xURNJr56pE1dfVGwnBzUZ8xLWBjjI8e6LG1idM35FDGDk6REpqMbZWZoTc+KCWqCwnHHRDKe2zhffbmDw8FYYa6GX2XAHkeyfjv8loOLiZCkpAS1eBqcPhsvIm9oeIQt8Eo0bCYesgAFjoLfw2Tejp7ynNoGgk+SThVV1BcGm+cXA4DRBlxPJnLtXPaQsT0dsdsLt9m1i1HpYp5JuoezH7sTYJRJezWttbn3KtYxiRmcTazRuHcmz5id5SHBPYNLHHz7njfifxWWplsx8QXH4/iRUzdUkNRqluqG0LSg+BrSy3YkJdGgvhsnYC9LUTVjSdDCy5O+oC5BsC3FiyosIXFiJC1ZbQ4Ea1E3b1zWqF2qindGBD5roxt0Q3SJz/AFLBELOeL+KZybeRWs06Kh4XgL82aa5N9x1Vonoo2tFmD0Qy0eO7bbLMalJXRLt29abKVptq4ngXcNVVY8JjcPZSp8CY0blRLR4uk2izY6ss+LYVHUREC2oTjAcP6qFrOQsq7geKGJ4jcbtPsn6K5x7lfpoThcX0LZRbGo7AhNR2J5IoZG4nIBvXmD47HHcEjUrsZo87VSsQqYqY9t2Z51DAdfF3ILN1OKU58DEHHbyXDb3pHZR036vK6eS4jadQ0cZHDkOA4nzVY2GxdtXROc6Rz6qGR75y7eY5HExyA8Wi2X+HwWabR1UlRK6Ujs7tPZaBuaPL6rUegTZSaPrquZpYySMRRBwtnbmDnvsfd7LQDxuVqYNKoY6l2+2J+ptlcejzEJ5WO+8DfxA+G9Mml8hsXtdf91TWLYth/WvjYJHRA6WGZgcN4iNwcnqOVhZWHYrEKB5LYxabcBI0Aub/APHqfMb9EEcTctrNGU9uPfTK/hGx0kpFxkZxcR/iOJTzpHqmUOFvjiGUy2iHMl/tuJ4nKHLRTEFjXTvV/rKeEHc18jh3khrfk5PQxRxrjsz8maU+zJWlerlxHNEUBaeuew9hzh8vRSEO0Tx7QDvgfgotcocUyVJrouOG7cRt+8Y++4EEEDy0T/8AT0Mmokb5nKfQrPSkuKpWnhHoHWOerSWST468foajR0rpXBrBdx3BIc2xIPDQpXQxtJEJzTzfePFoHk8QLmLzGo8LclP47srJCXyFzS0uJ366m+5RLHSMPNo5Y47lz/gp1Y3VBYnNaE3jC6BofD5XjaFgL0BKAXoCtNETZclWXLjixlqJA1eWRIQsqQ8EsiBq6yW0ICLGU9E2+YheQwiR27QJxVSWHNJpKg33WXPk0Mf0Dz7G1o3KNrnA6KRqp9FDSy6oWSuQ9LQtc5p5G6tcY0ChcLjDjccFNhX4k65E9S1aSFhGDgBcmwGpJ0AHMpjV18cLC+V4YwbyTpruHee5Zdtft2+qJjiuyDludJ3v7v4fVNQi5CMnRObX9Ig1jpDc7nS8P/r5/i9Oaz10xcS5xJJ1JJuSe8oJelwnXwTKgo9FLk2X7otwdr3ulfY5HhrWnWz32u63MNsB4lbFtC8mF0bPae0jTkd48xosf6JpXOM7Rwkif4XzA/4hbRRxXJedT8lalwQYfiODuppTE8WsAW97D7J+BHiCmrabPNDGHFueVjcw0LbuHaB5hXnpjPVtgexodIS5ljpdpLbbuR+ZVHiqBFNTyvILWyxud2fdBGbjw1SUo1kN7Fk34G/sbVgMszYw2Z3WcGye8RwL+/v9VhXS5iHW4pNrpHliH8rQT/c4rf6epaGl5IyBmYnhlAve/Ky+WcbxAzzyynfJI9/9Ti63xTrMFjG6nKXapzaU07oontyPa1zgc7C8uJcDqLjNyCgmhKcEEoqXZAnMvbri1eIjj1Ce5E5oJXHB6SsdFIyVhs6N7XjxaQ4H1C1ivxg1D3PDy5ju0wX0DXAOAt4FY/ZXrZCpzU4HFhLfL2h8/gqsvRn/ABBP07RMx4c+Z2Rls1iQCbXtwUdJC5ji1wIINiCpnDI3mePq9HZhY/O/dZE25hDaq495oJtzGhVUeFZPw1XFsh2pVkKNykKSiLyrLSNShouU7+gTyXId6J2jlg0RIhqkR7kSPekJoaQayWxeZUN89kBx5UkA3O5eGtYBvXF3Wdkak8EGLZSRx1BARKFjGPJSpjSqxYHcmkV3m/BWWLYYp9/pljG6n6KHhkl0WrPBe40wZgaxSOdMqRrRdoO5PQ1FjalHgRyXudlH6VpD1EIG7rHHzDdPmVm7X3WndKcX/pYzymA/qY78ll0PEcj8FpYfpE59iidUcaC3qhsZr3BKDr6qz3ALt0Q1OWukj/6kJI8WOB+TnLdaDiF81bI4j1FfBJuHWBrvwyXYf8vgvpOgkBF+5ET7Ga9JdR1lYG8Ig0eZ7Z+Y9FUsWprx25aqaxiYzTyP/ekcR4X0+ACY1TLhZspXOz1GLGoYVH7EnX7WGPAWNv8ArJGGn362BLXH/wDNpHmFkD9SpjGKxxtHfssc6w73Wv8AJRFloR5R5rKkptI5oXrOa5w4L0lSViShuKW5BeVxwth0KGSlxat814VJwhT+yNfklLOEmng8ag+YuPMKuuTnC8RME0coAJje14B3HK4Ose42shatFeWCnBxfuaYJnMOZpLTzCjpZXOOpLjfibnVTGK4sypcJY2BjHNBaByOutuKb4BTB9SGniD8Em+DK0T2ZtthcJwVzyCQrnh+EBo3J9SYcGjcnWWyjl9nowH2Ycl4j5lymiCnM3JcR1Qwd/ikOnDdSUtlaQzCMpcIkL6KOrrk6KMxLbCOPQG5VSxHbZ7j2EEcc5/SixwjDmboveyMx/SDg/dlFvVanEwcli2y+OMMkZJ7R3+K2ClrG5Rcjcn9NJuNNcoU1EdsrXTFYnXtiYXHgFSKvF3zE62ajdI+MhkDrOHqsv/1o4RZANeaU12PNmezH0MaX04R3zZacVx0QyAtPipAbZXiGWxd/zispqa58hu4oTJnt9lxHmpx/D9sEr5DnroOX02jQtrcXNRRPYWnM0tkFtfZOvwJWegWcO8Kz7H480SllSQWSNLbnv0PwKgamlLJXMOuR28G4I4EHjcJnBug3jl+ItqpQyNTxqjiLC3PX8klu9Kvc+KeUuC1En3cMr/wxvd8gm0JDKTmN43eI3L6HwrGs1AKge/T5/wCYs1/uv6LIKXo1xKQaUz2/jLWf5G607ZbY+sjww0s2Rr8zg058wDHOza2G+5d8Fz6dBwrcr6KiAgVbrNJ5BXyDo1Pvzf0s/Mp6OjamIIe6RwOh1DfkLpJYZ+5vT1+FdOz5xqXXJPehL6Tg6NsKi1NPGe+Rznf5Gydtnwun3fZI7fuiMH4C6ctI8/yz5rocFnl+7hleT+7G93yCkZth69rM7qWVre9tvhvX0C/byjHsOe//AG4pHD1tZVPbHpSgyCNsM17gkuAbp3a3Qua9iVF+5htRA5hs5rmnk4EH0KayBaoNq6KbSQDX99v1VF20jhbUfqMuQsaexuB1uojO+KJca5IWndvHevZHJvC+zvFOHtVpWDzLxzOSfYVhT6ieOFls0jg0E7hfeT3AXPkn+1GyUlDIGvcHtd7L2ggEjeCDuKHck6DUG1urgk9jq3NC6M74zp+F2o+N/VWLBp8lXE7+MA+B0+qoGA4mIJS5wOVwyut4gg99rK4SS2LXDmHA/EFL5FTMbLB48+72fJspKQ4JFJLmja795oPqF5UVIaEKRv3Yqy9UZ+lQvVJ1FOlrXgvDBchUDH8cqDIWOu2y0rCsArDUSj7PLkdq1xblb6usmOLdDtfUTZh1Mbeb5NfRgKWxY5eu1KPHkYnm/p/K6ZlNid5ulBq12i/8Psh+9q2DuZE53xc4fJTtF0DUTfvJaiTwLGD4NJ+K1eEZ7bfZhMMzmEFpII3LQ9lI5q6JzpKl0fV6ANNtw3laVF0ZYPALuhjNuMsrj8HOt8E6ir8HptGfZGf7bGOP9gJKoyx3RqLp+Q4vzyYFWYfWzSvjaJpw1xFw1zgbd4Fk4p+jnEHfsC38b42n0Lrref09BV9mnLnZSPccwdrdbMByKHNRSROa7QgkDnYnQaJ3FHHtW58v9xXJknvpLj+DHafopqzbO+Fn85cf7WqYpuh9v7SpJPJkf1cfotUqqdv2cPsA6wNwLb96VS4S0sDiTmIB7hfuULUaeMN8uOa/MGSzbtqop+D9CtA5uaR08lja2drRwPutv8VY6fo8wmAawReMri/1zussl6WMZqYK1scc0rGOiaS1sj2tJDnNJsCL7goenxWRwAawOdbfldI89/aJVGV1LgZhyuTehiWF0+jXUrLcGNjJ/sF0mXpCpG+z1r/wxOt6usFiNO6skjdIxspjZ7bmMs1lt9y0aaI0uFVIZC+UhrJyOrc+Vu47nOF7tb3kKlykWbYmr1PScwezA7xkkjj+pKiajpVk90U7P5pJD/aAFSazZSWJ0zXPjJghbM7K4uBa4gAA2363T3E9kGRR52zZy3qOtbkLcrZ/Yc1xJDuKj52TUfBK1XSXUH9vb/bhaPi8lQlft3MRrJUP8Zcg9GBTL9k6ZuI/Z3Fxj6iRxPWBzg5ovmOUC2muVJmwmnp6uWLq4XtNB1rC/tjrGsvmbc+9qVG1+7JvwR+y2IxT1EYqGAsc6xzOe467tSea0rHMMo6ame5kUbXZewQATc6AglZlgVdSxnD5JHRtEUE7pgLZnSMcerBHFxvpfkntVtlSPfUAzvbFPCwx3Y55ieDcx5RoPLTVcsfDIlKy6bBOErXPec1jlF9RffoNwVO6aoAHuIGtoj65m/RMtmOkaOlgyZHOc6Rznm9uzYBmTXfpfVRm0eOyVlNPJIbkZLdzQdB8Su6pEdtmfyPKbvRXlBcUwVAXlPN4CayDROKV+ik4mtjpclfTuJ0ErR/V2fqrt0kkvp3kjVhaRpu1DT8CVRMDZeqgbzniHq9q2faXBhUZoy3sv0PDed48DY+ST1DqUWaWk+aEoeT59JdzVywOcvpW3927fIHT4fJP6noiqdOrex2tiHXYW679L35q1bN7Ex0bLTuEzwczWgWY0nnfV3miyZYuPBn5tFky/Kl7k7s5il6KPmG5T5aIVVVF57k2kxUvc5kJaA32uTe4AcUSOM2tv7+aqjJyHPSjCKV2xGVcnH2dcrDh5XdMMbBcU7gDuMksbL+QzKArOnCT3RA3yllP/aFUotl6uriaB1bWQyvgdvJa+OMvzOAHsmwYDzI5pthOx8b3U3XSlkdRHK8kAAtMbpGBmZxyjMWDtGwGbXcnXj+4lf2Jys6ZKl26V4/BHEz4m5UFWdI9Q/2nTO/FO+39LbBFqNmIY6WrLmSddBUMia5zw0BrjJq6MAgu/VEe1btd2thx7ZChjraJrGMjic57pjnc5hiiDJC15kcf1lg64GhD223oXjRO5lBn2plJ3MB/DmPq8lJixGrlcGMMrnEEhrGkEgAuJDWC9rAnwCuFXX0sElf9mljENXSZ4WhoBbI57Lw5bXjIBmGXTskdyDhe2dPTTw1AaZJYcOigYwgtb17TkdmdwAjvqL3vZRtSOtkz0H1znVM4c4u7DCLkndn5rXq+EPYWknX93eCNdFjfRdVxOxed0LXMikBcxjrXaC7dpppmI9FsVVU5QCBck2/56JPVPblxyv8At7sjGtzkv96AVVSNI8hN28dNBYcEakmu3VuWxLbA7rKMdUOklsG6tvvNrC4OtipHDYsjSD+8Tp32S+qwvYnF8Np9+eLGvkSqvmMN6c47VsR5xuHo+/1Tfo/2hZSVDpZDYfZ5A3VwzP7LmNu3UXLbXVh6X9nKiqqIhTwvlIMt8jSbA5CL8lG4P0PYjK0F7WQ/7jtfRt1qP2rwv4QrFjvCNvom01U2Vrmy1Esz2GNoLY+tjDToSARcW87pnVbWxyUtJEY3F1MWZgSzq5AwnTRubUab7dyslH0FP/aVLR+CMn4kqbpOhKkb7csz/NrR8AgaYdozzE9sDJNPIyJsf2iIxSDM59wSDmBNrHQDdbRN8R2uqJ4mxPc0MaG6NaGl2QZWF7hq4gLYqbosw5n7HN+N7j9bKQiwDDoN0VOy3EhgPqVG3yztxhdRi1XUPDnPlkeGlrSLkhp3gZRxXR7LV8vs08ztLC7SNOAu62i3aTaWgi/axDubY/4phP0l0TdznO/Cw/WyGo+7J+bwZDTdE+KSHWFrB/FI0fK6m6LoNqjbrJYmeGZ/5K4z9LMQ9iGR3iWj81HT9LM3uQMH4nE/kp3xROyTA0/QVH+0qHn8LGt+d1Lf+T9KInRiSUNeLO1aTpy00VOxnpaxBvsmJl+TM3zJVarekjEJAQ6pkAPBuVnyAXbkztrTE4x0eNbK9sUps1xAzi+423hQdTsXUM3Brx/C4X9DqiMxqZuokd33N9fNPYdrJR7Qa74IVKaD2RZVamhkYe2xzfFpCbQS2utAi2sjIs9hHo4ei6X7BNvZHfnbq3fCyn1a7RHo30ypbN1+Wtp5HaNbPGT4B4uvoGartc2vqPmsgk2PgOrC9o8Q8fH81dMOxdrI2RyOJyxsbnNyXOAs4kenHiqM01LlDelg4NqRaH4ocw79/wDzzQKui+0RvAeWE6ZgbHv18F1C+BwLhKxziN19w8N90kVmQkNAI3k68e5Kbn7jt+yInBNjfsjT+vMl9wcANN+++qk4joojFZZGOjAkzZnZT2QCM17WtwCeUMEoPacC23I3PirITk3YpPFCKaXDH11y8XJixbgzuk2sqmOcYg1meWWU6E/fNLHMNzq21vNoKBSV9SzqskhYYQ4RltgWh5JcL8blx381uMHR/h0WpiabcXucf8jZH+0YZT+9Ssty6u/w1Wn6kEJUzDWYTUzZrCeQvdmdZr3Z3XJzOsLE3J17ynMfRrXy+zTv8XlrP8jdbDUdIuHx7pc34GOPxtZRs/S1T/s4pX+OVv1JVUs0Q1CRQ6ToUrne2YY/FxcfQD6qVp+gC/3tV5Mj+rnfRS8/SvMfYpmjve4n6BRtR0kVztzoo/BoPzJVTzINY5E9gnRhT4e9s0ckr33a05y21nObfQAdys1YfZAFyXAD6n0Wd4LtZUPnb18rpGb8o7IuLEOsAL2tuU3U41JO/K0tYLjLcgEa29rzHohnpZ6lKaXyq7/VV/39itZIYsuyUkm+f9/sWIWAJOmribDTQ8+Oi9hq2B5ZmGliDfeTpbxR4IbMtvsBcnjzJVPxmFsUrmsJ3g24NvrbvSejhHX5HiSqlx+F9/l4DzZ1hg5Tf/vglcR2lbRTPc9rnB5sMtt+Vp4qMqOln9yD+p35BQO0NQXsa0lxcHXub+yG2tcqANKU7nTxS9NO6SX6IjT1kxqbXd9lpqelOqPstjb/ACk/MqKqdvq5/wC2I/CAPkFGjD3ck+oMIudUs5saUUM5caqZPalld/M780DqpHbwT4lajhmwMJYHOJNx4KXg2Mpm+5fx1RLHNgvJFGMjDnngjw4NKdwPk0rbYsCgbujb6BOW0bBuaPRF6L92D6y8GMRbJ1Dvcf6WT6Do/nPu+pWuCIcl6Ap9FeQfWZiG2OwkkNOJDl0cBpfjoqFLQuG+1l9C9IsWagk7i0/3BYrNSlxtwUNbOEWQ+ZWysyU/chsj71ZZKS3AJh+jw4ngFykTtIhzCgyO4KcOEt5u9UyrcOynfv5ok0A0Maaqc1wsSPAkfJSbMYkHv38bFMY6QZ2gi7S4A+BOqey7NMscjnA8L2IHduupaj7iuXP6UlbaBzY24gjidNAVasBrZYo2mqJAtZrTfNl4OeP+FVjDmT08jXmnEpabg3JO62lnWPmLo0klXVTX6ggHTtuEYHfmfYfNVZMW75V15HsOshFb3K34Lds5tMybExGdRkf1Ztm7dgR+Hsh+vgrhHpcd6oWxuyjqSrZUTVFMA3rGlgkzPyuYWtcCBl3kceBV5FQ1xJYQQToRuQ5IKEUkAs3qybC3XJF1yiyyjO4pXy3zvebc3E38b3RCwN4X8b/muXImCetk5ADyCK15PE+q5chJQeOEFO4aRpXLlWwkWLBcDjcQbuB7iPyU3X7PRtjzAvuO8fkvFy1vh2SUZUnwZuuxwnG5Lkd4Ni8hpnk2JjBsTck2/e11UpgeCxZBK5ueR/aLnWNiddBuC5cicI4p5fTVXKuCmHzqG7niyG25p2i1gFSy1eLlnZPqNTH9IYNT2lYFy5USDNMwr7pvgni5ctGPQlLs8JTWpqy0aWXi5CyUUXajpBqae+RsRt+815+Tgs+q+mbEnEgPiZ+GMf8AcSuXKm2XpIgcb25r6iMtlqJHNuDYZWj0aBdQce0lQ337/iAK8XKxJNASbT4JnDsekk0cGeh/NS+UWC8XKlrkvT4ElqG6JptcArly4450LRawA8Akkrly4yfiHcRzGUpxXLlBjPsZVQVt2Oefs/g4rlyGf0mv8O+oncy8XLlUbZ//2Q=="/>
          <p:cNvSpPr>
            <a:spLocks noChangeAspect="1" noChangeArrowheads="1"/>
          </p:cNvSpPr>
          <p:nvPr/>
        </p:nvSpPr>
        <p:spPr bwMode="auto">
          <a:xfrm>
            <a:off x="0" y="-384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t-EE" altLang="et-EE" sz="1800"/>
          </a:p>
        </p:txBody>
      </p:sp>
      <p:sp>
        <p:nvSpPr>
          <p:cNvPr id="6149" name="AutoShape 10" descr="data:image/jpeg;base64,/9j/4AAQSkZJRgABAQAAAQABAAD/2wCEAAkGBhISEBUUEhQUFBQUFBYVFBYWFBQUFhQUFRcVFBUUFBQXHCYeFxojGRUVHy8gJCcpLCwsFR4xNTAqNSYrLCkBCQoKDgwOGg8PGikkHyUqKiksKSkvLCwsKiwpLCkpLCwqLCkpLCwsKSksKSwpKSwpLCksLCwpKSwpKSwpKSksLf/AABEIAMQBAQMBIgACEQEDEQH/xAAcAAABBQEBAQAAAAAAAAAAAAADAgQFBgcAAQj/xABFEAABAwIDBAcFBAkDAgcAAAABAAIDBBEFEiEGMUFRBxMiYXGBkTJCobHBFDNy0RUjQ1JigpKishZz8FPCCBckJWODk//EABoBAAIDAQEAAAAAAAAAAAAAAAIEAQMFAAb/xAAvEQACAgEEAQIEBQQDAAAAAAAAAQIRAwQSITFRE0EFIjJhcYGRobEjwdHwFOHx/9oADAMBAAIRAxEAPwBsIUoQJyGJQYsc0RsIEVkCOGIjWKLJERwpzHCvY2JyxqkixDIkZsaW1qWGqQbBdWvRGjBqUGLqIsj62nuFAvisVbJo9FAVcXaUdMJO0Coqdx3C6tuGNOWyrdNVlugtqrJg7xk33Kytbb4ZfFcDQ0jTIc9woXGGNBs03Ct9LhLpw52YNAJAFuI5qjbV1bKUkSEZtbAb3d4HLvTejtxSZVkasjpALJlI2yhavax5+7aGjmdT+SZP2hnO8j+kLUWKRR6iLIGXRWxho1VbpdpJGntBrh6H1UxLiIewOHH4InFrsHcmDrqi+5Rrobo2a65yKyBsYEptMEWyTddZ1E3s/TE2a0Euc/S29XulwmrLw3tNBHvHSyhujqFuYPdoc1gr7PLadpdJoCdO4jRZ0vTyZHv9mbGnyPDjUYJc83XuZ/t5gMkdPmJDmki5Gtj3rNzEtw2npGzUT2xuv2je/qsYkj4JvBtSqPQlrG5S3S7/AMDbKuypZYvLJpCIjKuyoll7ZSDQLIvEbKuXHGlsCIAhxlFCyrHz0BEakBEaus4KwJyxN2I7CpQLDNRAENqK1ECKASgF4EsIiBJbooXEItVPWUfVNsb8ignwrCiV+scWDdqVYdnZDlURWyda8aaBTGC6LL1U98LGkqVDPF9qHUPWSA6EaNO5z/dWO4jiUlRM6WVxc95JJ+gHAdysfSFijpqx0Td0ZyADi82ue/XTyVk2f6OYgxvXAucdXDcAeS1NJGODEpS7YrKLzSaXSMwcEhbh/oOk3dS23hp6pFRsJSNabQtHqmv+UvBH/Efkw83KJDVPb2bkDyWnP2Oga42b5LPdoKEQzvaN19PA6qzHnjkdIDLp5YlbHOGT9Y033j4jmnZhURs8/wDWkfvNPw1VlLF01TAi7Qw6spORSBjSDEgDLx0fUTXNZma7icwNgrPjNMJDYe0N3PwKrewDCbdtzcpsAO/XVWrEsN/WB4cQ62pHE+CycMk8uSFW7/YcyvY4S31S/cZyxuipjdpDm7+Pn4LGa8frHfiPzWx4xUytcbOJBaL3GizTa+lDagkWs9odpprxT2KlNpFmpx/0lkfNu/1RANai9QEkrzOm7M2gUjbIScyC6AWI0AzzMuXuVeorINHicjXTWNyOCshjwZpRWoLUULrOCsKcMKbMR2KUwWHaUZpQGlFaUVghmlECC0orSjTBFgJniLgBdPVHVzcxsqs8qjQcOxlh2UuObTl3q1YdQMaLgDn/AMKqs1KdzV5hlRMZCxz3WG4bkjnwVC0XqW5lOwvDOtxmozWtFNI9xO6wcbfRX/Ddq6J78gmaHXsM12gn+EneoHZzCP8A3CvBFw4N38esGYpJ2cgFQ2IUYIeXAyOe8AWFyQGg5QtJNTq/C/gGCcY8eS/Oi5EFBqBpY2UXgUBDSxoc1rd13XtzAKqG1NXnJEnWNbm9ph18tQFXSboa5SLPUxtvvHhdZj0gUZbIH29oWPinU2z7mOa+GokBc0OYJGkOI7nNcQfLXuUjjkTpKAmaxc1t7gcRuKtglimmmUzvLjaaM/whx65tu/0sVYuvKr+DRuMtwCQAbnlfTXzVgsn5JNmXDhHoqClNqUjKuyIdqDtl22JxDI6xHZc30I3FXiuLixuRwc47rlZ7s42xaO5XLCMUYzsyaWN2utuPeseMF6smnTfuejzaZSxRklfCdBcOjmDnNlBsRucLg+CpW38md7DlALQW6cRwWpPqWPMeodckEt8FS9s8DjFM+QOu4P8AruTaUsbS7XkQk1lUnNVxwl5MvdEguan7mIT400jNGZK4BEfGhORWCzy65JXKbOov7TqnDSmwR2FZbHRyxFBQY0VqGyKCsRc4G8oTFGY1SzO1bo0LnJIsxY1OVN0T0bkUFRuG1DQwAuF7c1IMeDuKMpkkm0goKKwoIS2qbAY4aUmVi5iddWCy6GfsTEiHgtN0bZ+eIzHMO1pbRAn32U5gmEiIZyBmdvPIcklqJKMey1dCTRNbUSSN0MoYD/IHAfA/BezUwOlhfnvRpfvPJIq3nLlb7TtL8u9NYucaf2L4eATIgxpy66aqvuog51xbTUjfodCCFJTCoaHNa6PLYBgs6+gOZzjfW/go7DIJi4F2QObcGxNnDnY7uCJxfZdFoXUYa11idwGl9d3AKH2los9O+OMXc5tgL21+inq1tjZRVQ/tW5KFe6yWuKK1PgzKWiEeUdY94zu4ktuTryvuUNlVo2rlY4RBpB0JsPIA/NVzItDE7jbMrPW+l7AcqUGomVcArrKS5UULWujt/wBMXPMp4+Ml1hqe5IppbMiGX3d6f4d98PP5LBlULp2er0mWTwKTXS/gXg9Q+GTMWkgbwQUbH8ZjfA9jIz2rk33A80WnqHMc5stzmGltbBN8UxFjWdgAaakjgux6rIltSspyKM575r874/My14sV4SnlWQ57jzN02MS3FG0mecclbroA+JN3xJ6Qklt134kEf1a9TvqV4uILcjQhDsjxBZjHQzEZoQ2IrQhIGtbXZHMaN7jZSuJOa2GzjYWTBuCOlnZITZrPipyuwZssVneCV1Li2kn12WQaXZiVZXvEjsj3WBNtU7w7a6eI+1mHetMk6N6dzfZ1VcxfovygmInwWpj1+CaUZfuJzxTttE1s3tMypbycN4Vha1ZLSUk1IXOIIIPkbLTtna7roGvPEKZwXceiU30+ySYEbIbLmMThrFCha5Osp2ONlY67Emh2rqHkRu004BWishHFRmFYW505c1ugFie9KajFBQtl8JseYfWOLjnvuBF/intTNlbcDMdbAGxPcnFXhMlgQAoxk3bykm44KvTSSjt8FqkmRlVWVRIyMgLbakvcC3nplOZN24k7PYN3e806E+B1Cma3CYXkOO/uJHrZQ9dFHGLN0I133TkuuhhOLXQ4qpePG3xURNJr56pE1dfVGwnBzUZ8xLWBjjI8e6LG1idM35FDGDk6REpqMbZWZoTc+KCWqCwnHHRDKe2zhffbmDw8FYYa6GX2XAHkeyfjv8loOLiZCkpAS1eBqcPhsvIm9oeIQt8Eo0bCYesgAFjoLfw2Tejp7ynNoGgk+SThVV1BcGm+cXA4DRBlxPJnLtXPaQsT0dsdsLt9m1i1HpYp5JuoezH7sTYJRJezWttbn3KtYxiRmcTazRuHcmz5id5SHBPYNLHHz7njfifxWWplsx8QXH4/iRUzdUkNRqluqG0LSg+BrSy3YkJdGgvhsnYC9LUTVjSdDCy5O+oC5BsC3FiyosIXFiJC1ZbQ4Ea1E3b1zWqF2qindGBD5roxt0Q3SJz/AFLBELOeL+KZybeRWs06Kh4XgL82aa5N9x1Vonoo2tFmD0Qy0eO7bbLMalJXRLt29abKVptq4ngXcNVVY8JjcPZSp8CY0blRLR4uk2izY6ss+LYVHUREC2oTjAcP6qFrOQsq7geKGJ4jcbtPsn6K5x7lfpoThcX0LZRbGo7AhNR2J5IoZG4nIBvXmD47HHcEjUrsZo87VSsQqYqY9t2Z51DAdfF3ILN1OKU58DEHHbyXDb3pHZR036vK6eS4jadQ0cZHDkOA4nzVY2GxdtXROc6Rz6qGR75y7eY5HExyA8Wi2X+HwWabR1UlRK6Ujs7tPZaBuaPL6rUegTZSaPrquZpYySMRRBwtnbmDnvsfd7LQDxuVqYNKoY6l2+2J+ptlcejzEJ5WO+8DfxA+G9Mml8hsXtdf91TWLYth/WvjYJHRA6WGZgcN4iNwcnqOVhZWHYrEKB5LYxabcBI0Aub/APHqfMb9EEcTctrNGU9uPfTK/hGx0kpFxkZxcR/iOJTzpHqmUOFvjiGUy2iHMl/tuJ4nKHLRTEFjXTvV/rKeEHc18jh3khrfk5PQxRxrjsz8maU+zJWlerlxHNEUBaeuew9hzh8vRSEO0Tx7QDvgfgotcocUyVJrouOG7cRt+8Y++4EEEDy0T/8AT0Mmokb5nKfQrPSkuKpWnhHoHWOerSWST468foajR0rpXBrBdx3BIc2xIPDQpXQxtJEJzTzfePFoHk8QLmLzGo8LclP47srJCXyFzS0uJ366m+5RLHSMPNo5Y47lz/gp1Y3VBYnNaE3jC6BofD5XjaFgL0BKAXoCtNETZclWXLjixlqJA1eWRIQsqQ8EsiBq6yW0ICLGU9E2+YheQwiR27QJxVSWHNJpKg33WXPk0Mf0Dz7G1o3KNrnA6KRqp9FDSy6oWSuQ9LQtc5p5G6tcY0ChcLjDjccFNhX4k65E9S1aSFhGDgBcmwGpJ0AHMpjV18cLC+V4YwbyTpruHee5Zdtft2+qJjiuyDludJ3v7v4fVNQi5CMnRObX9Ig1jpDc7nS8P/r5/i9Oaz10xcS5xJJ1JJuSe8oJelwnXwTKgo9FLk2X7otwdr3ulfY5HhrWnWz32u63MNsB4lbFtC8mF0bPae0jTkd48xosf6JpXOM7Rwkif4XzA/4hbRRxXJedT8lalwQYfiODuppTE8WsAW97D7J+BHiCmrabPNDGHFueVjcw0LbuHaB5hXnpjPVtgexodIS5ljpdpLbbuR+ZVHiqBFNTyvILWyxud2fdBGbjw1SUo1kN7Fk34G/sbVgMszYw2Z3WcGye8RwL+/v9VhXS5iHW4pNrpHliH8rQT/c4rf6epaGl5IyBmYnhlAve/Ky+WcbxAzzyynfJI9/9Ti63xTrMFjG6nKXapzaU07oontyPa1zgc7C8uJcDqLjNyCgmhKcEEoqXZAnMvbri1eIjj1Ce5E5oJXHB6SsdFIyVhs6N7XjxaQ4H1C1ivxg1D3PDy5ju0wX0DXAOAt4FY/ZXrZCpzU4HFhLfL2h8/gqsvRn/ABBP07RMx4c+Z2Rls1iQCbXtwUdJC5ji1wIINiCpnDI3mePq9HZhY/O/dZE25hDaq495oJtzGhVUeFZPw1XFsh2pVkKNykKSiLyrLSNShouU7+gTyXId6J2jlg0RIhqkR7kSPekJoaQayWxeZUN89kBx5UkA3O5eGtYBvXF3Wdkak8EGLZSRx1BARKFjGPJSpjSqxYHcmkV3m/BWWLYYp9/pljG6n6KHhkl0WrPBe40wZgaxSOdMqRrRdoO5PQ1FjalHgRyXudlH6VpD1EIG7rHHzDdPmVm7X3WndKcX/pYzymA/qY78ll0PEcj8FpYfpE59iidUcaC3qhsZr3BKDr6qz3ALt0Q1OWukj/6kJI8WOB+TnLdaDiF81bI4j1FfBJuHWBrvwyXYf8vgvpOgkBF+5ET7Ga9JdR1lYG8Ig0eZ7Z+Y9FUsWprx25aqaxiYzTyP/ekcR4X0+ACY1TLhZspXOz1GLGoYVH7EnX7WGPAWNv8ArJGGn362BLXH/wDNpHmFkD9SpjGKxxtHfssc6w73Wv8AJRFloR5R5rKkptI5oXrOa5w4L0lSViShuKW5BeVxwth0KGSlxat814VJwhT+yNfklLOEmng8ag+YuPMKuuTnC8RME0coAJje14B3HK4Ose42shatFeWCnBxfuaYJnMOZpLTzCjpZXOOpLjfibnVTGK4sypcJY2BjHNBaByOutuKb4BTB9SGniD8Em+DK0T2ZtthcJwVzyCQrnh+EBo3J9SYcGjcnWWyjl9nowH2Ycl4j5lymiCnM3JcR1Qwd/ikOnDdSUtlaQzCMpcIkL6KOrrk6KMxLbCOPQG5VSxHbZ7j2EEcc5/SixwjDmboveyMx/SDg/dlFvVanEwcli2y+OMMkZJ7R3+K2ClrG5Rcjcn9NJuNNcoU1EdsrXTFYnXtiYXHgFSKvF3zE62ajdI+MhkDrOHqsv/1o4RZANeaU12PNmezH0MaX04R3zZacVx0QyAtPipAbZXiGWxd/zispqa58hu4oTJnt9lxHmpx/D9sEr5DnroOX02jQtrcXNRRPYWnM0tkFtfZOvwJWegWcO8Kz7H480SllSQWSNLbnv0PwKgamlLJXMOuR28G4I4EHjcJnBug3jl+ItqpQyNTxqjiLC3PX8klu9Kvc+KeUuC1En3cMr/wxvd8gm0JDKTmN43eI3L6HwrGs1AKge/T5/wCYs1/uv6LIKXo1xKQaUz2/jLWf5G607ZbY+sjww0s2Rr8zg058wDHOza2G+5d8Fz6dBwrcr6KiAgVbrNJ5BXyDo1Pvzf0s/Mp6OjamIIe6RwOh1DfkLpJYZ+5vT1+FdOz5xqXXJPehL6Tg6NsKi1NPGe+Rznf5Gydtnwun3fZI7fuiMH4C6ctI8/yz5rocFnl+7hleT+7G93yCkZth69rM7qWVre9tvhvX0C/byjHsOe//AG4pHD1tZVPbHpSgyCNsM17gkuAbp3a3Qua9iVF+5htRA5hs5rmnk4EH0KayBaoNq6KbSQDX99v1VF20jhbUfqMuQsaexuB1uojO+KJca5IWndvHevZHJvC+zvFOHtVpWDzLxzOSfYVhT6ieOFls0jg0E7hfeT3AXPkn+1GyUlDIGvcHtd7L2ggEjeCDuKHck6DUG1urgk9jq3NC6M74zp+F2o+N/VWLBp8lXE7+MA+B0+qoGA4mIJS5wOVwyut4gg99rK4SS2LXDmHA/EFL5FTMbLB48+72fJspKQ4JFJLmja795oPqF5UVIaEKRv3Yqy9UZ+lQvVJ1FOlrXgvDBchUDH8cqDIWOu2y0rCsArDUSj7PLkdq1xblb6usmOLdDtfUTZh1Mbeb5NfRgKWxY5eu1KPHkYnm/p/K6ZlNid5ulBq12i/8Psh+9q2DuZE53xc4fJTtF0DUTfvJaiTwLGD4NJ+K1eEZ7bfZhMMzmEFpII3LQ9lI5q6JzpKl0fV6ANNtw3laVF0ZYPALuhjNuMsrj8HOt8E6ir8HptGfZGf7bGOP9gJKoyx3RqLp+Q4vzyYFWYfWzSvjaJpw1xFw1zgbd4Fk4p+jnEHfsC38b42n0Lrref09BV9mnLnZSPccwdrdbMByKHNRSROa7QgkDnYnQaJ3FHHtW58v9xXJknvpLj+DHafopqzbO+Fn85cf7WqYpuh9v7SpJPJkf1cfotUqqdv2cPsA6wNwLb96VS4S0sDiTmIB7hfuULUaeMN8uOa/MGSzbtqop+D9CtA5uaR08lja2drRwPutv8VY6fo8wmAawReMri/1zussl6WMZqYK1scc0rGOiaS1sj2tJDnNJsCL7goenxWRwAawOdbfldI89/aJVGV1LgZhyuTehiWF0+jXUrLcGNjJ/sF0mXpCpG+z1r/wxOt6usFiNO6skjdIxspjZ7bmMs1lt9y0aaI0uFVIZC+UhrJyOrc+Vu47nOF7tb3kKlykWbYmr1PScwezA7xkkjj+pKiajpVk90U7P5pJD/aAFSazZSWJ0zXPjJghbM7K4uBa4gAA2363T3E9kGRR52zZy3qOtbkLcrZ/Yc1xJDuKj52TUfBK1XSXUH9vb/bhaPi8lQlft3MRrJUP8Zcg9GBTL9k6ZuI/Z3Fxj6iRxPWBzg5ovmOUC2muVJmwmnp6uWLq4XtNB1rC/tjrGsvmbc+9qVG1+7JvwR+y2IxT1EYqGAsc6xzOe467tSea0rHMMo6ame5kUbXZewQATc6AglZlgVdSxnD5JHRtEUE7pgLZnSMcerBHFxvpfkntVtlSPfUAzvbFPCwx3Y55ieDcx5RoPLTVcsfDIlKy6bBOErXPec1jlF9RffoNwVO6aoAHuIGtoj65m/RMtmOkaOlgyZHOc6Rznm9uzYBmTXfpfVRm0eOyVlNPJIbkZLdzQdB8Su6pEdtmfyPKbvRXlBcUwVAXlPN4CayDROKV+ik4mtjpclfTuJ0ErR/V2fqrt0kkvp3kjVhaRpu1DT8CVRMDZeqgbzniHq9q2faXBhUZoy3sv0PDed48DY+ST1DqUWaWk+aEoeT59JdzVywOcvpW3927fIHT4fJP6noiqdOrex2tiHXYW679L35q1bN7Ex0bLTuEzwczWgWY0nnfV3miyZYuPBn5tFky/Kl7k7s5il6KPmG5T5aIVVVF57k2kxUvc5kJaA32uTe4AcUSOM2tv7+aqjJyHPSjCKV2xGVcnH2dcrDh5XdMMbBcU7gDuMksbL+QzKArOnCT3RA3yllP/aFUotl6uriaB1bWQyvgdvJa+OMvzOAHsmwYDzI5pthOx8b3U3XSlkdRHK8kAAtMbpGBmZxyjMWDtGwGbXcnXj+4lf2Jys6ZKl26V4/BHEz4m5UFWdI9Q/2nTO/FO+39LbBFqNmIY6WrLmSddBUMia5zw0BrjJq6MAgu/VEe1btd2thx7ZChjraJrGMjic57pjnc5hiiDJC15kcf1lg64GhD223oXjRO5lBn2plJ3MB/DmPq8lJixGrlcGMMrnEEhrGkEgAuJDWC9rAnwCuFXX0sElf9mljENXSZ4WhoBbI57Lw5bXjIBmGXTskdyDhe2dPTTw1AaZJYcOigYwgtb17TkdmdwAjvqL3vZRtSOtkz0H1znVM4c4u7DCLkndn5rXq+EPYWknX93eCNdFjfRdVxOxed0LXMikBcxjrXaC7dpppmI9FsVVU5QCBck2/56JPVPblxyv8At7sjGtzkv96AVVSNI8hN28dNBYcEakmu3VuWxLbA7rKMdUOklsG6tvvNrC4OtipHDYsjSD+8Tp32S+qwvYnF8Np9+eLGvkSqvmMN6c47VsR5xuHo+/1Tfo/2hZSVDpZDYfZ5A3VwzP7LmNu3UXLbXVh6X9nKiqqIhTwvlIMt8jSbA5CL8lG4P0PYjK0F7WQ/7jtfRt1qP2rwv4QrFjvCNvom01U2Vrmy1Esz2GNoLY+tjDToSARcW87pnVbWxyUtJEY3F1MWZgSzq5AwnTRubUab7dyslH0FP/aVLR+CMn4kqbpOhKkb7csz/NrR8AgaYdozzE9sDJNPIyJsf2iIxSDM59wSDmBNrHQDdbRN8R2uqJ4mxPc0MaG6NaGl2QZWF7hq4gLYqbosw5n7HN+N7j9bKQiwDDoN0VOy3EhgPqVG3yztxhdRi1XUPDnPlkeGlrSLkhp3gZRxXR7LV8vs08ztLC7SNOAu62i3aTaWgi/axDubY/4phP0l0TdznO/Cw/WyGo+7J+bwZDTdE+KSHWFrB/FI0fK6m6LoNqjbrJYmeGZ/5K4z9LMQ9iGR3iWj81HT9LM3uQMH4nE/kp3xROyTA0/QVH+0qHn8LGt+d1Lf+T9KInRiSUNeLO1aTpy00VOxnpaxBvsmJl+TM3zJVarekjEJAQ6pkAPBuVnyAXbkztrTE4x0eNbK9sUps1xAzi+423hQdTsXUM3Brx/C4X9DqiMxqZuokd33N9fNPYdrJR7Qa74IVKaD2RZVamhkYe2xzfFpCbQS2utAi2sjIs9hHo4ei6X7BNvZHfnbq3fCyn1a7RHo30ypbN1+Wtp5HaNbPGT4B4uvoGartc2vqPmsgk2PgOrC9o8Q8fH81dMOxdrI2RyOJyxsbnNyXOAs4kenHiqM01LlDelg4NqRaH4ocw79/wDzzQKui+0RvAeWE6ZgbHv18F1C+BwLhKxziN19w8N90kVmQkNAI3k68e5Kbn7jt+yInBNjfsjT+vMl9wcANN+++qk4joojFZZGOjAkzZnZT2QCM17WtwCeUMEoPacC23I3PirITk3YpPFCKaXDH11y8XJixbgzuk2sqmOcYg1meWWU6E/fNLHMNzq21vNoKBSV9SzqskhYYQ4RltgWh5JcL8blx381uMHR/h0WpiabcXucf8jZH+0YZT+9Ssty6u/w1Wn6kEJUzDWYTUzZrCeQvdmdZr3Z3XJzOsLE3J17ynMfRrXy+zTv8XlrP8jdbDUdIuHx7pc34GOPxtZRs/S1T/s4pX+OVv1JVUs0Q1CRQ6ToUrne2YY/FxcfQD6qVp+gC/3tV5Mj+rnfRS8/SvMfYpmjve4n6BRtR0kVztzoo/BoPzJVTzINY5E9gnRhT4e9s0ckr33a05y21nObfQAdys1YfZAFyXAD6n0Wd4LtZUPnb18rpGb8o7IuLEOsAL2tuU3U41JO/K0tYLjLcgEa29rzHohnpZ6lKaXyq7/VV/39itZIYsuyUkm+f9/sWIWAJOmribDTQ8+Oi9hq2B5ZmGliDfeTpbxR4IbMtvsBcnjzJVPxmFsUrmsJ3g24NvrbvSejhHX5HiSqlx+F9/l4DzZ1hg5Tf/vglcR2lbRTPc9rnB5sMtt+Vp4qMqOln9yD+p35BQO0NQXsa0lxcHXub+yG2tcqANKU7nTxS9NO6SX6IjT1kxqbXd9lpqelOqPstjb/ACk/MqKqdvq5/wC2I/CAPkFGjD3ck+oMIudUs5saUUM5caqZPalld/M780DqpHbwT4lajhmwMJYHOJNx4KXg2Mpm+5fx1RLHNgvJFGMjDnngjw4NKdwPk0rbYsCgbujb6BOW0bBuaPRF6L92D6y8GMRbJ1Dvcf6WT6Do/nPu+pWuCIcl6Ap9FeQfWZiG2OwkkNOJDl0cBpfjoqFLQuG+1l9C9IsWagk7i0/3BYrNSlxtwUNbOEWQ+ZWysyU/chsj71ZZKS3AJh+jw4ngFykTtIhzCgyO4KcOEt5u9UyrcOynfv5ok0A0Maaqc1wsSPAkfJSbMYkHv38bFMY6QZ2gi7S4A+BOqey7NMscjnA8L2IHduupaj7iuXP6UlbaBzY24gjidNAVasBrZYo2mqJAtZrTfNl4OeP+FVjDmT08jXmnEpabg3JO62lnWPmLo0klXVTX6ggHTtuEYHfmfYfNVZMW75V15HsOshFb3K34Lds5tMybExGdRkf1Ztm7dgR+Hsh+vgrhHpcd6oWxuyjqSrZUTVFMA3rGlgkzPyuYWtcCBl3kceBV5FQ1xJYQQToRuQ5IKEUkAs3qybC3XJF1yiyyjO4pXy3zvebc3E38b3RCwN4X8b/muXImCetk5ADyCK15PE+q5chJQeOEFO4aRpXLlWwkWLBcDjcQbuB7iPyU3X7PRtjzAvuO8fkvFy1vh2SUZUnwZuuxwnG5Lkd4Ni8hpnk2JjBsTck2/e11UpgeCxZBK5ueR/aLnWNiddBuC5cicI4p5fTVXKuCmHzqG7niyG25p2i1gFSy1eLlnZPqNTH9IYNT2lYFy5USDNMwr7pvgni5ctGPQlLs8JTWpqy0aWXi5CyUUXajpBqae+RsRt+815+Tgs+q+mbEnEgPiZ+GMf8AcSuXKm2XpIgcb25r6iMtlqJHNuDYZWj0aBdQce0lQ337/iAK8XKxJNASbT4JnDsekk0cGeh/NS+UWC8XKlrkvT4ElqG6JptcArly4450LRawA8Akkrly4yfiHcRzGUpxXLlBjPsZVQVt2Oefs/g4rlyGf0mv8O+oncy8XLlUbZ//2Q=="/>
          <p:cNvSpPr>
            <a:spLocks noChangeAspect="1" noChangeArrowheads="1"/>
          </p:cNvSpPr>
          <p:nvPr/>
        </p:nvSpPr>
        <p:spPr bwMode="auto">
          <a:xfrm>
            <a:off x="0" y="-384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t-EE" altLang="et-EE" sz="1800"/>
          </a:p>
        </p:txBody>
      </p:sp>
      <p:pic>
        <p:nvPicPr>
          <p:cNvPr id="6150" name="Picture 2" descr="political cartoon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275388" y="404813"/>
            <a:ext cx="2743200" cy="3630612"/>
          </a:xfrm>
          <a:noFill/>
        </p:spPr>
      </p:pic>
    </p:spTree>
    <p:extLst>
      <p:ext uri="{BB962C8B-B14F-4D97-AF65-F5344CB8AC3E}">
        <p14:creationId xmlns:p14="http://schemas.microsoft.com/office/powerpoint/2010/main" val="2023377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82600" y="404813"/>
            <a:ext cx="8229600" cy="1819275"/>
          </a:xfrm>
        </p:spPr>
        <p:txBody>
          <a:bodyPr rtlCol="0">
            <a:normAutofit fontScale="90000"/>
          </a:bodyPr>
          <a:lstStyle/>
          <a:p>
            <a:pPr algn="l" eaLnBrk="1" fontAlgn="auto" hangingPunct="1">
              <a:spcAft>
                <a:spcPts val="0"/>
              </a:spcAft>
              <a:defRPr/>
            </a:pPr>
            <a:r>
              <a:rPr lang="et-EE" sz="2000" dirty="0" smtClean="0"/>
              <a:t/>
            </a:r>
            <a:br>
              <a:rPr lang="et-EE" sz="2000" dirty="0" smtClean="0"/>
            </a:br>
            <a:r>
              <a:rPr lang="et-EE" sz="2000" dirty="0"/>
              <a:t/>
            </a:r>
            <a:br>
              <a:rPr lang="et-EE" sz="2000" dirty="0"/>
            </a:br>
            <a:r>
              <a:rPr lang="et-EE" sz="2000" dirty="0" smtClean="0"/>
              <a:t/>
            </a:r>
            <a:br>
              <a:rPr lang="et-EE" sz="2000" dirty="0" smtClean="0"/>
            </a:br>
            <a:r>
              <a:rPr lang="et-EE" sz="2000" dirty="0" smtClean="0"/>
              <a:t/>
            </a:r>
            <a:br>
              <a:rPr lang="et-EE" sz="2000" dirty="0" smtClean="0"/>
            </a:br>
            <a:r>
              <a:rPr lang="et-EE" sz="2200" b="1" dirty="0" smtClean="0"/>
              <a:t>V. Putini kõne parlamendis (aprillis 2005. a.)</a:t>
            </a:r>
            <a:r>
              <a:rPr lang="et-EE" sz="2200" dirty="0" smtClean="0"/>
              <a:t/>
            </a:r>
            <a:br>
              <a:rPr lang="et-EE" sz="2200" dirty="0" smtClean="0"/>
            </a:br>
            <a:r>
              <a:rPr lang="et-EE" sz="2200" dirty="0" smtClean="0"/>
              <a:t/>
            </a:r>
            <a:br>
              <a:rPr lang="et-EE" sz="2200" dirty="0" smtClean="0"/>
            </a:br>
            <a:r>
              <a:rPr lang="et-EE" sz="2200" dirty="0" smtClean="0"/>
              <a:t>Tuleb tunnistada, et Nõukogude Liidu kadumine oli sajandi suurim geopoliitiline katastroof. Vene inimeste jaoks sai sellest tõeline tragöödia. Kümned miljonid meie kaasmaalased ja kaaskodanikud leidsid end elavat Venemaast väljapool.  Kokkuvarisemise epideemia levis isegi Venemaa sisse.</a:t>
            </a:r>
            <a:br>
              <a:rPr lang="et-EE" sz="2200" dirty="0" smtClean="0"/>
            </a:br>
            <a:r>
              <a:rPr lang="et-EE" dirty="0" smtClean="0"/>
              <a:t/>
            </a:r>
            <a:br>
              <a:rPr lang="et-EE" dirty="0" smtClean="0"/>
            </a:br>
            <a:endParaRPr lang="et-EE" dirty="0"/>
          </a:p>
        </p:txBody>
      </p:sp>
      <p:pic>
        <p:nvPicPr>
          <p:cNvPr id="7171" name="Picture 2" descr="http://www.maailmavaade.ee/pic/Kulmsoda_Lucas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276475"/>
            <a:ext cx="2795587"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descr="http://www.maailmavaade.ee/pic/Kulmsoda_MacKinnon35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64163" y="2349500"/>
            <a:ext cx="2947987" cy="4281488"/>
          </a:xfrm>
        </p:spPr>
      </p:pic>
    </p:spTree>
    <p:extLst>
      <p:ext uri="{BB962C8B-B14F-4D97-AF65-F5344CB8AC3E}">
        <p14:creationId xmlns:p14="http://schemas.microsoft.com/office/powerpoint/2010/main" val="11869773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ealkiri 1"/>
          <p:cNvSpPr>
            <a:spLocks noGrp="1"/>
          </p:cNvSpPr>
          <p:nvPr>
            <p:ph type="title"/>
          </p:nvPr>
        </p:nvSpPr>
        <p:spPr/>
        <p:txBody>
          <a:bodyPr/>
          <a:lstStyle/>
          <a:p>
            <a:pPr eaLnBrk="1" hangingPunct="1"/>
            <a:endParaRPr lang="et-EE" altLang="et-EE" smtClean="0"/>
          </a:p>
        </p:txBody>
      </p:sp>
      <p:pic>
        <p:nvPicPr>
          <p:cNvPr id="8195" name="Picture 8" descr="http://i.telegraph.co.uk/multimedia/archive/02156/putin-poster_2156591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51275" y="3454400"/>
            <a:ext cx="5122863" cy="3206750"/>
          </a:xfrm>
        </p:spPr>
      </p:pic>
      <p:pic>
        <p:nvPicPr>
          <p:cNvPr id="8196" name="rg_hi" descr="ANd9GcQNQ4nu8yH9Vvh_K__63_wy5mWT8zJ2NjXjBbs-m_JqbLEhJiScW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196975"/>
            <a:ext cx="356235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il_fi" descr="nabucco-nord-stream-pipelines-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284538"/>
            <a:ext cx="359727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5" descr="https://encrypted-tbn2.gstatic.com/images?q=tbn:ANd9GcRXNYHyWaUrjjQLQelJM-du7qCAdqF0VrNXNmKgiJ8CQ_BEA09Ol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9913" y="188913"/>
            <a:ext cx="3336925"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l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3025" y="1419225"/>
            <a:ext cx="15748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6891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ealkiri 1"/>
          <p:cNvSpPr>
            <a:spLocks noGrp="1"/>
          </p:cNvSpPr>
          <p:nvPr>
            <p:ph type="title"/>
          </p:nvPr>
        </p:nvSpPr>
        <p:spPr/>
        <p:txBody>
          <a:bodyPr/>
          <a:lstStyle/>
          <a:p>
            <a:pPr algn="l" eaLnBrk="1" hangingPunct="1"/>
            <a:r>
              <a:rPr lang="et-EE" altLang="et-EE" sz="1600" smtClean="0">
                <a:hlinkClick r:id="rId2"/>
              </a:rPr>
              <a:t>http://www.postimees.ee/2613300/</a:t>
            </a:r>
            <a:br>
              <a:rPr lang="et-EE" altLang="et-EE" sz="1600" smtClean="0">
                <a:hlinkClick r:id="rId2"/>
              </a:rPr>
            </a:br>
            <a:r>
              <a:rPr lang="et-EE" altLang="et-EE" sz="1600" smtClean="0">
                <a:hlinkClick r:id="rId2"/>
              </a:rPr>
              <a:t>time-kaalub-putini-valimist-aasta-inimeseks</a:t>
            </a:r>
            <a:r>
              <a:rPr lang="et-EE" altLang="et-EE" sz="1600" smtClean="0"/>
              <a:t> </a:t>
            </a:r>
          </a:p>
        </p:txBody>
      </p:sp>
      <p:sp>
        <p:nvSpPr>
          <p:cNvPr id="3" name="Sisu kohatäide 2"/>
          <p:cNvSpPr>
            <a:spLocks noGrp="1"/>
          </p:cNvSpPr>
          <p:nvPr>
            <p:ph idx="1"/>
          </p:nvPr>
        </p:nvSpPr>
        <p:spPr>
          <a:xfrm>
            <a:off x="0" y="3186113"/>
            <a:ext cx="9144000" cy="3671887"/>
          </a:xfrm>
        </p:spPr>
        <p:txBody>
          <a:bodyPr rtlCol="0">
            <a:normAutofit fontScale="55000" lnSpcReduction="20000"/>
          </a:bodyPr>
          <a:lstStyle/>
          <a:p>
            <a:pPr eaLnBrk="1" fontAlgn="auto" hangingPunct="1">
              <a:spcAft>
                <a:spcPts val="0"/>
              </a:spcAft>
              <a:buFont typeface="Arial" panose="020B0604020202020204" pitchFamily="34" charset="0"/>
              <a:buNone/>
              <a:defRPr/>
            </a:pPr>
            <a:r>
              <a:rPr lang="et-EE" dirty="0" smtClean="0"/>
              <a:t>Ühendriikide mõjukas ajakiri Time võib 2013. aasta inimeseks nimetada Venemaa presidendi Vladimir Putini.</a:t>
            </a:r>
          </a:p>
          <a:p>
            <a:pPr eaLnBrk="1" fontAlgn="auto" hangingPunct="1">
              <a:spcAft>
                <a:spcPts val="0"/>
              </a:spcAft>
              <a:buFont typeface="Arial" panose="020B0604020202020204" pitchFamily="34" charset="0"/>
              <a:buNone/>
              <a:defRPr/>
            </a:pPr>
            <a:r>
              <a:rPr lang="et-EE" dirty="0" smtClean="0"/>
              <a:t>Aasta inimese veebihääletusel on Putin praeguse seisuga aga viiendal kohal. Teda edestavad popstaar </a:t>
            </a:r>
            <a:r>
              <a:rPr lang="et-EE" dirty="0" err="1" smtClean="0"/>
              <a:t>Miley</a:t>
            </a:r>
            <a:r>
              <a:rPr lang="et-EE" dirty="0" smtClean="0"/>
              <a:t> </a:t>
            </a:r>
            <a:r>
              <a:rPr lang="et-EE" dirty="0" err="1" smtClean="0"/>
              <a:t>Cyrus</a:t>
            </a:r>
            <a:r>
              <a:rPr lang="et-EE" dirty="0" smtClean="0"/>
              <a:t>, USA riikliku julgeolekuameti (NSA) jälgimisprogrammi avalikustanud endine luuretöötaja Edward </a:t>
            </a:r>
            <a:r>
              <a:rPr lang="et-EE" dirty="0" err="1" smtClean="0"/>
              <a:t>Snowden</a:t>
            </a:r>
            <a:r>
              <a:rPr lang="et-EE" dirty="0" smtClean="0"/>
              <a:t>, India poliitik </a:t>
            </a:r>
            <a:r>
              <a:rPr lang="et-EE" dirty="0" err="1" smtClean="0"/>
              <a:t>Narendra</a:t>
            </a:r>
            <a:r>
              <a:rPr lang="et-EE" dirty="0" smtClean="0"/>
              <a:t> </a:t>
            </a:r>
            <a:r>
              <a:rPr lang="et-EE" dirty="0" err="1" smtClean="0"/>
              <a:t>Modi</a:t>
            </a:r>
            <a:r>
              <a:rPr lang="et-EE" dirty="0" smtClean="0"/>
              <a:t> ja Süüria president </a:t>
            </a:r>
            <a:r>
              <a:rPr lang="et-EE" dirty="0" err="1" smtClean="0"/>
              <a:t>Bashar</a:t>
            </a:r>
            <a:r>
              <a:rPr lang="et-EE" dirty="0" smtClean="0"/>
              <a:t> </a:t>
            </a:r>
            <a:r>
              <a:rPr lang="et-EE" dirty="0" err="1" smtClean="0"/>
              <a:t>al-Assad</a:t>
            </a:r>
            <a:r>
              <a:rPr lang="et-EE" dirty="0" smtClean="0"/>
              <a:t>. Kokku on kandidaate 42.</a:t>
            </a:r>
          </a:p>
          <a:p>
            <a:pPr eaLnBrk="1" fontAlgn="auto" hangingPunct="1">
              <a:spcAft>
                <a:spcPts val="0"/>
              </a:spcAft>
              <a:buFont typeface="Arial" panose="020B0604020202020204" pitchFamily="34" charset="0"/>
              <a:buNone/>
              <a:defRPr/>
            </a:pPr>
            <a:r>
              <a:rPr lang="et-EE" dirty="0" smtClean="0"/>
              <a:t>Time on aasta inimese tiitleid välja andnud 1927. aastast alates, valides selleks isiku või nähtuse, mis on kas positiivselt või negatiivselt kõige enam mõjutanud aasta sündmusi. Mullu austas Time USA presidenti </a:t>
            </a:r>
            <a:r>
              <a:rPr lang="et-EE" dirty="0" err="1" smtClean="0"/>
              <a:t>Barack</a:t>
            </a:r>
            <a:r>
              <a:rPr lang="et-EE" dirty="0" smtClean="0"/>
              <a:t> </a:t>
            </a:r>
            <a:r>
              <a:rPr lang="et-EE" dirty="0" err="1" smtClean="0"/>
              <a:t>Obamat</a:t>
            </a:r>
            <a:r>
              <a:rPr lang="et-EE" dirty="0" smtClean="0"/>
              <a:t>, tunamullu meeleavaldajaid, kes Lähis-Idas, Euroopas ja USAs poliitilisi muutusi nõudsid. 2010. aastal anti tiitel </a:t>
            </a:r>
            <a:r>
              <a:rPr lang="et-EE" dirty="0" err="1" smtClean="0"/>
              <a:t>Facebooki</a:t>
            </a:r>
            <a:r>
              <a:rPr lang="et-EE" dirty="0" smtClean="0"/>
              <a:t> asutajale Mark </a:t>
            </a:r>
            <a:r>
              <a:rPr lang="et-EE" dirty="0" err="1" smtClean="0"/>
              <a:t>Zuckerbergile</a:t>
            </a:r>
            <a:r>
              <a:rPr lang="et-EE" dirty="0" smtClean="0"/>
              <a:t>.</a:t>
            </a:r>
          </a:p>
          <a:p>
            <a:pPr eaLnBrk="1" fontAlgn="auto" hangingPunct="1">
              <a:spcAft>
                <a:spcPts val="0"/>
              </a:spcAft>
              <a:buFont typeface="Arial" panose="020B0604020202020204" pitchFamily="34" charset="0"/>
              <a:buNone/>
              <a:defRPr/>
            </a:pPr>
            <a:r>
              <a:rPr lang="et-EE" dirty="0" smtClean="0"/>
              <a:t>Kui Time valiks Putini aasta inimeseks, poleks see esimene kord, kui Vene riigipea selle tiitli pälviks. Sama tiitli andis Time Putinile ka 2007. aastal. </a:t>
            </a:r>
          </a:p>
        </p:txBody>
      </p:sp>
      <p:pic>
        <p:nvPicPr>
          <p:cNvPr id="9220" name="Picture 3" descr="Vladimir Puti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8913"/>
            <a:ext cx="4211638"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234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ealkiri 1"/>
          <p:cNvSpPr>
            <a:spLocks noGrp="1"/>
          </p:cNvSpPr>
          <p:nvPr>
            <p:ph type="title"/>
          </p:nvPr>
        </p:nvSpPr>
        <p:spPr/>
        <p:txBody>
          <a:bodyPr/>
          <a:lstStyle/>
          <a:p>
            <a:pPr eaLnBrk="1" hangingPunct="1"/>
            <a:endParaRPr lang="et-EE" altLang="et-EE" smtClean="0"/>
          </a:p>
        </p:txBody>
      </p:sp>
      <p:sp>
        <p:nvSpPr>
          <p:cNvPr id="10243" name="Sisu kohatäide 2"/>
          <p:cNvSpPr>
            <a:spLocks noGrp="1"/>
          </p:cNvSpPr>
          <p:nvPr>
            <p:ph idx="1"/>
          </p:nvPr>
        </p:nvSpPr>
        <p:spPr>
          <a:xfrm>
            <a:off x="323850" y="836613"/>
            <a:ext cx="8362950" cy="5289550"/>
          </a:xfrm>
        </p:spPr>
        <p:txBody>
          <a:bodyPr/>
          <a:lstStyle/>
          <a:p>
            <a:pPr marL="0" indent="0" eaLnBrk="1" hangingPunct="1">
              <a:buFont typeface="Arial" panose="020B0604020202020204" pitchFamily="34" charset="0"/>
              <a:buNone/>
            </a:pPr>
            <a:r>
              <a:rPr lang="et-EE" altLang="et-EE" b="1" smtClean="0"/>
              <a:t>Boriss Berezovski                Aleksander Litvinenko</a:t>
            </a:r>
          </a:p>
          <a:p>
            <a:pPr marL="0" indent="0" eaLnBrk="1" hangingPunct="1">
              <a:buFont typeface="Arial" panose="020B0604020202020204" pitchFamily="34" charset="0"/>
              <a:buNone/>
            </a:pPr>
            <a:endParaRPr lang="et-EE" altLang="et-EE" smtClean="0"/>
          </a:p>
        </p:txBody>
      </p:sp>
      <p:pic>
        <p:nvPicPr>
          <p:cNvPr id="10244" name="Picture 2" descr="http://www.ledauphine.com/fr/images/0502AC9E-58B8-4A4B-9090-BACCCDE815CF/LDL_06/boris-berezovski-etait-l-un-des-adversaires-les-plus-virulents-de-vladimir-poutine-leon-neal-af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628775"/>
            <a:ext cx="32385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http://lenta-ua.net/uploads/posts/2013-02/1361885592_aleksandr-litvinenk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300" y="2565400"/>
            <a:ext cx="4999038"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6382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ealkiri 1"/>
          <p:cNvSpPr>
            <a:spLocks noGrp="1"/>
          </p:cNvSpPr>
          <p:nvPr>
            <p:ph type="title"/>
          </p:nvPr>
        </p:nvSpPr>
        <p:spPr>
          <a:xfrm>
            <a:off x="53975" y="0"/>
            <a:ext cx="8910638" cy="1417638"/>
          </a:xfrm>
        </p:spPr>
        <p:txBody>
          <a:bodyPr/>
          <a:lstStyle/>
          <a:p>
            <a:pPr eaLnBrk="1" hangingPunct="1"/>
            <a:r>
              <a:rPr lang="et-EE" altLang="et-EE" sz="2800" b="1" smtClean="0"/>
              <a:t>Anna Politkovskaja</a:t>
            </a:r>
            <a:r>
              <a:rPr lang="et-EE" altLang="et-EE" sz="2800" smtClean="0"/>
              <a:t>                                   </a:t>
            </a:r>
            <a:r>
              <a:rPr lang="et-EE" altLang="et-EE" sz="2800" b="1" smtClean="0"/>
              <a:t>Mihhail Hodorkovski</a:t>
            </a:r>
          </a:p>
        </p:txBody>
      </p:sp>
      <p:pic>
        <p:nvPicPr>
          <p:cNvPr id="11267" name="Pilt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839788"/>
            <a:ext cx="3744913" cy="2808287"/>
          </a:xfrm>
        </p:spPr>
      </p:pic>
      <p:pic>
        <p:nvPicPr>
          <p:cNvPr id="11268" name="Pil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839788"/>
            <a:ext cx="280828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Tens of thousands of protestors are due to take to the streets of Moscow on Saturday for the third mass rally within two months against Putin’s rule sparked by claims of fraud in parliamentary elections. (File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4013746"/>
            <a:ext cx="4374009" cy="267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Pildiotsingu pussy riot tulem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845" y="4023052"/>
            <a:ext cx="4413948" cy="266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175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l" eaLnBrk="1" hangingPunct="1"/>
            <a:r>
              <a:rPr lang="et-EE" altLang="et-EE" b="1" smtClean="0"/>
              <a:t>nt Hispaanias baskid</a:t>
            </a:r>
            <a:endParaRPr lang="en-US" altLang="et-EE" b="1" smtClean="0"/>
          </a:p>
        </p:txBody>
      </p:sp>
      <p:sp>
        <p:nvSpPr>
          <p:cNvPr id="8195" name="Rectangle 3"/>
          <p:cNvSpPr>
            <a:spLocks noGrp="1" noChangeArrowheads="1"/>
          </p:cNvSpPr>
          <p:nvPr>
            <p:ph type="body" idx="1"/>
          </p:nvPr>
        </p:nvSpPr>
        <p:spPr>
          <a:xfrm>
            <a:off x="179388" y="1628775"/>
            <a:ext cx="8964612" cy="4525963"/>
          </a:xfrm>
        </p:spPr>
        <p:txBody>
          <a:bodyPr/>
          <a:lstStyle/>
          <a:p>
            <a:pPr eaLnBrk="1" hangingPunct="1">
              <a:buFontTx/>
              <a:buNone/>
            </a:pPr>
            <a:endParaRPr lang="et-EE" altLang="et-EE" smtClean="0"/>
          </a:p>
          <a:p>
            <a:pPr eaLnBrk="1" hangingPunct="1">
              <a:buFontTx/>
              <a:buNone/>
            </a:pPr>
            <a:endParaRPr lang="et-EE" altLang="et-EE" smtClean="0"/>
          </a:p>
          <a:p>
            <a:pPr eaLnBrk="1" hangingPunct="1">
              <a:buFontTx/>
              <a:buNone/>
            </a:pPr>
            <a:endParaRPr lang="et-EE" altLang="et-EE" smtClean="0"/>
          </a:p>
          <a:p>
            <a:pPr eaLnBrk="1" hangingPunct="1">
              <a:buFontTx/>
              <a:buNone/>
            </a:pPr>
            <a:endParaRPr lang="et-EE" altLang="et-EE" smtClean="0"/>
          </a:p>
          <a:p>
            <a:pPr eaLnBrk="1" hangingPunct="1"/>
            <a:r>
              <a:rPr lang="et-EE" altLang="et-EE" smtClean="0"/>
              <a:t>ca 2 miljonit baski</a:t>
            </a:r>
          </a:p>
          <a:p>
            <a:pPr eaLnBrk="1" hangingPunct="1"/>
            <a:r>
              <a:rPr lang="et-EE" altLang="et-EE" smtClean="0"/>
              <a:t>rühmitus ETA ehk “Baskimaa ja Vabadus” </a:t>
            </a:r>
          </a:p>
          <a:p>
            <a:pPr eaLnBrk="1" hangingPunct="1"/>
            <a:r>
              <a:rPr lang="et-EE" altLang="et-EE" smtClean="0"/>
              <a:t>jaanuaris 2011 kuulutas ETA alalise relvarahu</a:t>
            </a:r>
            <a:endParaRPr lang="en-US" altLang="et-EE" smtClean="0"/>
          </a:p>
        </p:txBody>
      </p:sp>
      <p:pic>
        <p:nvPicPr>
          <p:cNvPr id="8196" name="Picture 5" descr="Basque_Country_location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57338"/>
            <a:ext cx="4824412"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Basque_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425" y="1557338"/>
            <a:ext cx="33877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6204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ealkiri 1"/>
          <p:cNvSpPr>
            <a:spLocks noGrp="1"/>
          </p:cNvSpPr>
          <p:nvPr>
            <p:ph type="title"/>
          </p:nvPr>
        </p:nvSpPr>
        <p:spPr/>
        <p:txBody>
          <a:bodyPr/>
          <a:lstStyle/>
          <a:p>
            <a:pPr eaLnBrk="1" hangingPunct="1"/>
            <a:endParaRPr lang="et-EE" altLang="et-EE" dirty="0" smtClean="0"/>
          </a:p>
        </p:txBody>
      </p:sp>
      <p:sp>
        <p:nvSpPr>
          <p:cNvPr id="12291" name="Sisu kohatäide 4"/>
          <p:cNvSpPr>
            <a:spLocks noGrp="1"/>
          </p:cNvSpPr>
          <p:nvPr>
            <p:ph idx="1"/>
          </p:nvPr>
        </p:nvSpPr>
        <p:spPr/>
        <p:txBody>
          <a:bodyPr/>
          <a:lstStyle/>
          <a:p>
            <a:pPr eaLnBrk="1" hangingPunct="1">
              <a:buFont typeface="Arial" panose="020B0604020202020204" pitchFamily="34" charset="0"/>
              <a:buNone/>
            </a:pPr>
            <a:r>
              <a:rPr lang="et-EE" altLang="et-EE" b="1" dirty="0" smtClean="0"/>
              <a:t>               Boris </a:t>
            </a:r>
            <a:r>
              <a:rPr lang="et-EE" altLang="et-EE" b="1" dirty="0" err="1" smtClean="0"/>
              <a:t>Nemtsov</a:t>
            </a:r>
            <a:endParaRPr lang="et-EE" altLang="et-EE" b="1" dirty="0" smtClean="0"/>
          </a:p>
          <a:p>
            <a:pPr eaLnBrk="1" hangingPunct="1">
              <a:buFont typeface="Arial" panose="020B0604020202020204" pitchFamily="34" charset="0"/>
              <a:buNone/>
            </a:pPr>
            <a:endParaRPr lang="et-EE" altLang="et-EE" b="1" dirty="0" smtClean="0"/>
          </a:p>
          <a:p>
            <a:pPr eaLnBrk="1" hangingPunct="1">
              <a:buFont typeface="Arial" panose="020B0604020202020204" pitchFamily="34" charset="0"/>
              <a:buNone/>
            </a:pPr>
            <a:r>
              <a:rPr lang="et-EE" altLang="et-EE" b="1" dirty="0" smtClean="0"/>
              <a:t>Aleksei </a:t>
            </a:r>
            <a:r>
              <a:rPr lang="et-EE" altLang="et-EE" b="1" dirty="0" err="1" smtClean="0"/>
              <a:t>Navalnõi</a:t>
            </a:r>
            <a:endParaRPr lang="et-EE" altLang="et-EE" b="1" dirty="0" smtClean="0"/>
          </a:p>
          <a:p>
            <a:pPr eaLnBrk="1" hangingPunct="1">
              <a:buFont typeface="Arial" panose="020B0604020202020204" pitchFamily="34" charset="0"/>
              <a:buNone/>
            </a:pPr>
            <a:endParaRPr lang="et-EE" altLang="et-EE" dirty="0" smtClean="0"/>
          </a:p>
        </p:txBody>
      </p:sp>
      <p:pic>
        <p:nvPicPr>
          <p:cNvPr id="1229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3356992"/>
            <a:ext cx="5199137" cy="337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Pildiotsingu boriss nemtsov tulem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6" name="AutoShape 10" descr="data:image/jpeg;base64,/9j/4AAQSkZJRgABAQAAAQABAAD/2wCEAAkGBxQTEhQUEhQUFBUUFRQUFBQUFBQUFRcUFBQWFxQUFRQYHCggGBolGxQVITEhJSkrLi4uGB8zODMsNygtLisBCgoKDg0OGxAQGiwkICQsLCwsLCwsLCwsLCwsLCwsLCwsLCwsLCwsLCwsLCwsLCwsLCwsLCwsLCwsLCwsLCwsLP/AABEIALUBFwMBIgACEQEDEQH/xAAcAAAABwEBAAAAAAAAAAAAAAAAAQIDBAUGBwj/xABAEAABAwEGAwQIBAMHBQAAAAABAAIRAwQFEiExQVFhcQYigZEHEzJCobHB8FJy0eEUI4IVJFNikqLxM2OjssL/xAAZAQACAwEAAAAAAAAAAAAAAAACAwABBAX/xAAnEQACAgICAgIDAAIDAAAAAAAAAQIRAyESMQRBMlETImGBoRQzQv/aAAwDAQACEQMRAD8A3jKaWOaNhRkLXRTYSS6mlwlKUSxDRCWhCzt99pG0yW0+84a8B+pU6KL602plMYnuDRxJWctHbBkxT0BjEQVlrbbn1s3u72Wpyy05BU9rrAHSNJjj/wAboHP6LUfs3R7QvnU8NtcvLdLrX67AQDnuSeB281g3XvtIAEDPTmTw2KgWu+yCOeZHnlPFVyL4m3oX+WE98zJzJP3/AMpVXtJaA/Gx5OgDT7P398FgKNuDnYnHugkg8TAAy3VjTtZcRltuNI0AG/GUPJl0jq11duqbiGVwabs++O8wxzGbVobPejKmdNwe3i0z5rigrDUvGw2A4aAQDy+aVZ67mumjUe18y0tc5vkNCOR/ZRTBcEdyp1CSU5CoOx98fxFAYyPXNyqNGUwYxgcDyyWglNFsASgiCAB4qiCkE3VkDLMo6ZkaQqIKhBGhChAkSUgoQSgjIQVlBQkpaJQggoSjKSiKAgggoQJEjQVkEoJSChCmYwjdOhqdo05UtlAKhjZBbTTjaKmYAFEvK1ClTc87DIcScgPNWDZR9qL1FFhY0w9wifwgjXquXW+uTLg4dOM8d1Nv28TUcSHAySTmdDq7L5A+azNqqGYGe2pBMcDx6pM5ehsUPV7YX6GDHs57bieii1rdEDbkc+cfomqjyDBBkjKZE/SenFR7WwESXYde9E58+KDYY7aHgOPe7rogxEO58tlErtJHe1Gknz++afpUw6mQYxZEHjlnHXIoqecTnAy6jjx2UKECi8huQaOsZ6xHn8VJoVGsOZ+ef6pdZxMHSNOv4VW2mzH3TIk6cOY5IS6NBRvVpyya1uggSOYA3081YttYfliI4ADp7XiVkqeRGLpzjbpqryyVJHdb0BdBPkMyonstmm7P3y+hXY5xaAMoz0iMzvkux2C1sqsD2EEHgZE9V55a45EwOAnnxXSPRnfAaTZiIa4udTPB27PHUdEyEvQucfZ0cBKCTCUmCgJJYlIKiDbAd0tKhIeyVZAYkYcmGAtJ4JU8FCDyCSHZZ5Jt1rYPeCoseIRJptqYdwnA4KygIijREKFCSElxhKe6BJVPaLQ6oYbognk4jcOB5H/CVWvBo0zUZ15nYJ+z3aB7Wal+paBoEKWSXuhzlghpKypq3yGCXw0cTkguNek3tS60Wg06f/SpEtaB7zhq8/IIIf3X/onPE98P9nfg2EoNRgJS0WZRIYFh/SZeIYxtMZn2iJ6hs/Fbl3Jcq9IOdpqtOZbTpnp3Sf1+yoWuzm9ptpxEwMPQjPLIQeAz6cky2pJBIwx1OfjnrKtKtnGIaQzIcC4jf73Uc0pdIGQnXkBmksaiJWII28PuUwCRH7fEbqfRsLiNPE689UT7IAdCT96pPOh3C0VTyWniM8tDMZQfIJh1Yg8jGfPJXzrESIDfvrGqcNxd0ExORhTmWoFEy15EZwdPvyT1A6RP6cPorWp2fcIIzy21UV1nwu05RmrXQLi0yRZqAcJIkb5TGm0Z7KS2gR7IngRnHXl1TNmrkuDabSXbQD9Fp7HcROdWJ4bBDyoZHHZTUrG90lzSY3y4awrO4qhZUZMjCQfIjI8stVeU7GG6cFSV2OZXHCZB8UWPIrKy4q2d0ouloPEA+BCcVVd9uikzL3R8tE+LeOC2cJGGycgo9O2NKfDkLTXZA0EEaoghxA1VTbb0AMM80m+bZJwN8f0Srtu73neAS223SGqKS5SIjaNWpnn45J5tzO3KvGthGr/GvZTyv0UD7neNCmPW1KRzlaVN1qIcIIlTh9EWR+yHYrwD+qmgrO26ymk6W6bK3u+042q4SvT7KnFVa6Gr2rZBo3Srts8Cdyo94MJfpkrKiMgggrm2zROXHDGK99jizXbrtIyx2ck959SW02TBJOpPABaNzoE8M1517Z3y61Wt7yZYHFtMbCm3SOuvimydIyJWyhq1s82j6o1Hr94mOSCQzQj1gjCCMBaDOGAudekSwxXx/wCJSAPVjj5ZELoyyvb6yzTZUjNpLD+Vwn5tURaOR28BskD2WjzdwUGytkwP6iee33xVneQnGDxYRzIxCPio1nyw8dT1OZy328kqekOgtluyzDCETbsbrGafsoMBTaTFhl2dKC0Qad3+Sm0LtERryhWFCzqUw4dArVhOiL/Z4jQz1j4KNXukPPebn+IAK5FcRxSm1BhJ5I9gaKu77kawyAB4Z/FT61mA5p11cCOahWq8GMHedCjRVpAqUslVW+zS5j/wuExu08U1aL6LzDM+iFitLnONN8HEMstOAVRi1KwJyUo0dcoWJuEdAnDY28Em7KuKjTdxY0+MCVKBXQ5M5dECrYOCYZUcw5q2TNoohw5o45PTKaDo1Q4I6z4aTwCraLyx0KfaG4mETqEGRKOy0UFiZjqZ8ZK0jQq277BgdJKswk45RrsZkdsNEjQTAAoQRqLbK+EQNVG6VlN0M3nDmlu6prsqEEgbqzp08i48FWXXnV80nbkhmPcGmTyx+6Ae8KwtFLE2FUU6ppug6KpLi+2Xjwfki6e/oi9qb3NKx13e8KbgDzIgLzvaKsEDiI+i9CdtLOKtirhuvq3EdQJXnO0jLmD9Ubv2DjTjaYGOgOnUx8EE3VrZxwQVDaPXbQloQilOEBquv+x+toPaNQMTeo+yPFTy5Ir12saXPIa0ak6KE7OD2vuuJdz/ANImD8UzYmBzh5+Cl35TabRVwHE0vc5hhzRhcZiCBEJF2NEl3PDzGu2yVkdrRrxRakrRYjIgfcJFe8xTy1PyRVHwOap6ozLnaLKzY2WDb7eYh09ExWvevwI5mVWtvQgH1bcwJgQDA4mMugz5qTclpq2skFjWYWklx9Yc5EAOxSDr+iOMbESlXsl2a+ajT3zE+CvbqtpccpOeSrqNy1agwuDgOLu8B0cYKfuFhpuwHMjdDJ8RsFZPvxzmDENN+XRYq8bWB36mI55DP5n5/NdHvWmHBswRlI6cVS2u66QDi8AtcZIeYbO0REeaKLQM0yjuu8S6k99JsNpkBwae8ZGoDqee+StLtresAfEOB37pP9OvglWduAYKdPC2dB3G+Z7xHQFWNmpv/ExoiO6yT4Odl/tVSeyQi6N72XrONFrXxIGJpG9Nxdh8QQ5v9IO6uAFg7mvCqbRZqVOnUqCkXipVAbhbRqjMVHSBONoIyzjTIlb1a4u1Zz8keMmg5RFyJyQErLkafGPYKXtkC3jvSpdnMtCiW90u6KVZRDQtMocsaUgFp6I9e3tY6CCn6VYOEgpi8bIHiRqFUUa7qZg+SxywwT2h8f2WuzRtqJeNV1G8Wu5KQ2qOKpOWN12gXGyQ56rKjsTlIfWHFQcWsJ2TtIS0LvO1hrMI1KiXTTiXKPTouqOkq4pMDRARQTlLkx7qEeKHsZTFeiHJZKIlNcU1TFxk4u0VtazkAjUHJcZ7bdmCy1htIANqguE5BpHteC7sSqTtNdDa7AfeZJaeogjoUh4eO0zS/IU6Ul/k8+XtclWmJgOE+0wygtletnbSa097hA5FBZ3lrs0f8dPpnoFFCMI4W05wkNWM9KrHfwtPDOEVRjj8ron4raqu7QWD19nq04kub3fzNzb8RHigyJuLSGYZKM02cUfAwxuMuu4TlOxmMQdEkQRyEAEb6fPSSm7QSxgyMtLgJ8/qldmqhfQOPUPd8DqsuGVujp5oaT+iTRaSQHeexUq03YwwYnqmG8x4bFR6d4VKBJdNWmNgC6q0bR+MaDPPeSrcfoC/sI2QM9lhA4ghSrHW/DJ5Nl58cIgKVYatOu31r6ZEk4WVBBbGUlhyBOZngQp4fTH7JblxDUb6GKdep/hvwjm0Z8TLgfgq01nB2KN88845K6q1SR3WnxWYvEVCQ1pAGMNJ6yBHHMtlU5cwq4I0lS8Q6nLWvcRnk3D/AO8T4TqmLvqh7cRaXuk8w2HEQ3YRpIzKuLopDCGiNIGnBRP4ZtGo40wcDyXVGtzwu3eBvMAEDgDxmKBctB07DIxBoaDxmUm1FzOYUz+0qTRm4/lAM+RhQbRai+IaGs3JzcRw/wAv3mpKMfT2ROXtaNH6PqTv57yCA40wDzGMkeAc3zWvLlnOylQCzx/ncfOFbmuOK6GLHUUcnNK8jbJDim6tYNCNjpUK0sJckYEnmlYMvihpsucp4KapUoTi3Sdiw5TFezNdqnCURKBpFp0VlW7D7pTP8FU+yrfEl0ys+WEYxchsckuiopWF8glSC2Cp9QqPVbKGMeUFJAZG2w6YEZJcqK2pCcxp8MiaFpi3PSZTZcm3VEdhEiUzWemsZRapOTJf6xKZje01gGKMOpxNMZZ+0ES1drsQqCHDoglPxnLZuxeXxjRqkEEFoMYCgUUoi5QhzTt9c4pVC9uTK5JnZtT3h46jx4LL3XZzROGQWu+cZn5Lst82BlooupP0cMju1w9lw++K5TfVnFnBY895vd8tx8FkyY+E+aOlgzfkhwfZHq6KGX55a7J6lULmg6EgZIqFQU84DjGuyk9hx1okWNjyTjymD8hHwHxVtYg1pziOOISFUOtzn+yAOgM/FJFnc723E8holfr6VjKlW2X1qvSk0HvAmIgAkz4x81jbRfDO9MlzScPHFJlxHTL9ZWhs9ENEgAc9/NRq9106mZaJ4wrdstRSK67+1JiHbeCs2WmrVwuBLWneMy07jrCj07spNBOAFzTwkRzlWFmqP/DEZeXJGopIFvdDxpAZtAHT9U5TdKbNQblEwQJ2Qltmy7N0iaP9TgrQWYqD2TH93B4uf84+iuCujjk+CORl+bFUBAhKeE0Hp1rpWPKnjn+RdeyR2qElJSnMTTmrRDLGS0wWmgy5CU06UMJKNziltlUG+pCiVr1AyaJUC315JaNAocrBnzc9Lo1YsXtk996PJ2SmXp+IKtlBLjmnHpjHii/RdNtDXaIy1Ucp+hbCNcwnLLGXyVf0RPx/os8SKUkVAdE4FpWG/ZnoIMSw1AJYTIY4x6IIgI0CgjLLnGkl6bKEoaIOFyIlJlEXK6IKJXJfSpXo07dZ8zjqN/mCe6BOGkYjUy7/AEtXQ+0d/wBKx0TVrHkxgPee+JDW/U7Beau0d8VLRWdXqGXufj5DPutHIAADkEMviFB07N4x0SD7p+Bn6gpsPBJTtd4qUqddns1Ggnk4iSD5fNVBtGaxyOlB+y/s7hCk0njqs+y3Qpdkt7Z1SW6G2T6tpwiSqq0doGD2neAKsa9HHMCQdlW2m7/V95tNh5gCfFWv6WrYye01VvssIB4U3vnqQEqneVqrH+WxwHHDhaOOomfBP2O+w3bwOceCdqX45+Qa7ygI1VF8X9gsba5P8xzctgM44z+ytq1WGgbjVNXYcsx3jqeA4Jw2c1KrKYMF7mtJ4AkAnwGapbdAT/VWdD7OMw2aiNyzF/rJd/8ASsTKQ0gCGjICB0GiBqropUqOO3bsM5IhUREpBClFD7bTxTnrwoSMlIl4uOX8DU2TPWBR7bbA1p47JmFV3kc4SMvjwhGw8bcpURXORSiRLIbQIIEpJKogZRIIioQm3dXgwd1ZyqCm6CFctmF0fFnca+jHnjTselBzk2JQdO61CAF5QVXXvukJw1GvIMYWkE+KNA5pdsNQk/RqsSBTJehjRgDyqu0XaOz2Kn6y0PifZYM3vPBjd+ug3KoO23bynYwadOKloIybq2nIydUj4N1PILhN93jVtNR1WtUc97tSeGwA90DgMlH0Wi67c9rXW6uKhGCm1uGmyZwtOZJO7iYnoBsslXcnRTJHTJR6gI1SZN1saqNl6Pr4AxWWrmx8lnXUgcDuPFS75sZo1CDmNQ7iNisBTqFpDmmCCCDuCF1S5bay3WcB+ThkeLXb+B4LPJWPxTrTM+2qn2uGqZvGxPovLXiOB2I4gpqnWyhZ2akaWxVCQADqp1Kzv3MrJ2O8HMPJaey3oHCZUTGRaDddYc7vfBSaV2Mbt8UwLwB+/gjdeoGmZ+SPZLSJ84BlssT2tvCWho950n8rf3hXZtj39xgLi4wI1zyyVb6R+zL7IbPULi5tanhcdm1mZvYCNocCJzMOTMMHysz+TkXGkZexW2tia2k+picQGhj3Akk5DIrrfZi7atMB1e1Vqj4zb6+oKTeUkgu65dN1zrsNZh64vykDCydifad5QP6l1CjWAgMEnhkXF2vsySHRJEwMhplOpydmBJF821nIY255e08mYkxlByI1yzHDPMdpb+tlkb66m6laKEgEloxsJMDEaZAc0kgBwG4BG5vad11iJ9U6O/nhJgObibDTm8iSJM58yZi1bA2oDTe0jG0tONpEkiIc0wSCDoddohsWmyNGbsXpY/xbOOZZUz8nD6rTXZ6QLFWgYzSdwqjD/uEt+K4letl9VWq08+49zR0B3O5TDHo+QPE9MUrQ1wDmkEHQggg9CFT28y8rghtDw3uucIzEEgA8QAtT2R7ZvaWstDi5hyxOJLmHTM7tlJ8iLlDQzC+MtnSkEgOnNCVzDaGSkyiJRSqILBQKSEZUICVcWWpLQqSU7/a9Kgxzqzg1o478gNytPizqVP2Izwco6Lx1QASchxK5R6Qe27nONCzvinEPe3Vx3AOw6Kt7YdvKlollImnS4Zy7qdhyWIq1CdVryZV0isWCtyF07U5plji08jCCjQgs7kaEj1jWe1jS57g1rRLnOIDQBqSTkAuZ9sPSRk6lYstQ6udSP+0Dp+Y+A3WP7UdrK9sd/Mdhpgy2k2QwcCd3O5nwA0WaquXQ6ObQdorFxJJkkyScySTmSdyo2FGSkuQ2ECi7Mg75+I+wlVmiDkmHmCDwTxmc1XeiEFzCrLs9e7rNVDvdOTxy49QmnUkyaQKTLF9BKVHX2OpWmmGugtcJY4bE6EFY687tfQqYHdWnZw4j9FX9mL5NBwpVT3Hew78JO3RdGs7Kdpb6mtE+648doOxWWcHZrx5FRgm2clP02PGgVte/ZyvZDLgXUzpUGY5YiMgmaRySfj2jQv22mRWudwPmpVGiTrv5p+lTJ0VlZrLEK4uTLaSHbI1tBrHe96xmfCTAWz7S3X/H3dUpgTUA9bS4irTBIA/MMTejlge0TyKTQNfWUz4NcHfRdH7I2vEwDf6ga+S14X6MfkLVnEux9rDXuE5FuIfCd+i0F8dsqlmcKVkaHPORqOBeAeDGDUzPKZyOaqfSBd38Jedb1UYXO9ewcBVJxMI4Yg8dIVHbpdSLgTqc94O09DCa49iE9Gvsvb+2s/61eriwEkB1IDM5HACOGkeCl3X6Qn1amC0Q+SPV1WtDXzrDgMj4RwIMrl4aQQCCOoI8VNsOrxxYSOILRiaQdjI+azpu9DaVbJl92kVLRXeNHVajhG4LjB8oUMFMsqZ/NLYFrEj081Ha7C+Bo7Px3TswmLTkWngY81ZDqfYK+vW0vVPPfp6Tq5m3lp5LVFcSsFsdSe19MkFpkH6dF2K67aK1GnVGWNoMcDuPOVg8jFxfJezTinaoklEjKSSsw0UCjJTcqNeluFGk6o73RlzOwURCJ2gv1lmbn3nn2W/U8AuXXzfdWu4ue6eAGg6Ju+bxfVe57jJP2AOSqi9aowUUWnQt1QnXNNxwQxhESowrQRRoiJQUBdk91RNkoggQtxzgJEFOBqVhAUIRamiOlMA8MvJPuGnPJM0veHir9kFsROb96pKXOX3wRFDb81rOyd7F49U899g7p3c0fULKYUqi5zXNeww5hxA8+HRKy4+S0HCfFnc7q7RD1NRldnrMLcmnRwJDYPLMKiqXNTcXPo4gzU0nZubxg+83nqN+Jg3TbRVYKrRq1zXt4Etggx5+Sm0Q5pbUpkiCHZctZG6yupKpGmNxdx9iG0ANFKs7VZ1KNMhr2RDxiA/CdHN8CD4Qkty0CCqHp8iqtVlxuDeRdHSB9Vpuyj8JjeBB6fuqeytm1RwoPd/5KQ+qubqIZU70Bu5O26OGnYrJu0c09I9B1a9rQynLiXUmgcxQpSBwAz+Kv+znZoUGg1CHv1/ytPLieakWG7y2pWtDwTVtFR7zvga5xLaYPIQCeSs6bZ1WfyfJb/WPRo8bxlFcpdki0WejWbhqsY8cHNDh8VnLz7CUScdnJpuHuklzDyzzb95LS06gHBP04OYKxRySj0zXPHGS2jhFssr6LzTqNLXN1HyIO4Kaac1070g3AatP1rBL6YJgalmpHONQuZPOfVdvBmWWFnHz4vxyoOrt9E3a/Z8j8U8RMJq1+yU/0IHScls/RjfTnOfZ3nuiXU52IPeA6zPmsPUqaAb/ACR2Oq6kQ9pLXYpBGUFLyQ5RoOEuLs7wURVf2evH+Is9OodSIdGmJpg/JWBXLap0bE7CXPvSHfLi8UGDJsOc7/MdB5LoErlXpEa5lqJGjmg/T6JmL5EMy5zt58kg80yaruaMV3LQ0B+RDhbKThIRCuNwnGu8UNBJxl0E146FBG+nKCui7kiZiRzryQQWwwDZcg1n31QQUIRbQIg8/v5p97Rryn9kEFI9sphMdM8RlPFG4IIK0Rihr1QcY+PwCCCMo0HYy3uZVNIezWBDuRaC4OHgCD15Les7mnVBBZM/ZowdD97NwerwyMWImOPcT1mtJcMxmMpG6JBc1Sf5mjqRS/FYi6m/38g5/wB2qj/fSMqZbPbjoggtWT4GWH/aNOcmKlbCMkEFzJnRiipr2xxdGis7LReBiFTnGH90EEphonWe0FwzXPu0/Z5oqOqNdhDn+xh0kSYM8Z23QQWvxJyjPRmzwjKOzIVquEx95Jm1nJBBdhSdM48kkxAqEym8RLoQQSeTYVaOkeiy8HOZVonRhD2nhjJkeYnxW7KCCyZPkaIdCFgPSVSGOm7ctI8iggiw/IMwRCTCCC0sphYAm3MjRBBCBKKqw2VygggowIzlR//Z"/>
          <p:cNvSpPr>
            <a:spLocks noChangeAspect="1" noChangeArrowheads="1"/>
          </p:cNvSpPr>
          <p:nvPr/>
        </p:nvSpPr>
        <p:spPr bwMode="auto">
          <a:xfrm>
            <a:off x="4427984" y="771872"/>
            <a:ext cx="5373477" cy="34920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pic>
        <p:nvPicPr>
          <p:cNvPr id="23564" name="Picture 12" descr="http://www.consolatorusan.it/files/Boris-Nemts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095375"/>
            <a:ext cx="4392488" cy="2489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8108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ealkiri 1"/>
          <p:cNvSpPr>
            <a:spLocks noGrp="1"/>
          </p:cNvSpPr>
          <p:nvPr>
            <p:ph type="title"/>
          </p:nvPr>
        </p:nvSpPr>
        <p:spPr>
          <a:xfrm>
            <a:off x="155575" y="274638"/>
            <a:ext cx="8531225" cy="2290762"/>
          </a:xfrm>
        </p:spPr>
        <p:txBody>
          <a:bodyPr/>
          <a:lstStyle/>
          <a:p>
            <a:pPr algn="l" eaLnBrk="1" hangingPunct="1"/>
            <a:r>
              <a:rPr lang="et-EE" altLang="et-EE" sz="3600" smtClean="0"/>
              <a:t>Tšetšeenia sõjad</a:t>
            </a:r>
          </a:p>
        </p:txBody>
      </p:sp>
      <p:pic>
        <p:nvPicPr>
          <p:cNvPr id="13315" name="Picture 6" descr="http://upload.wikimedia.org/wikipedia/commons/thumb/7/7b/Evstafiev-chechnya-prayer3.jpg/180px-Evstafiev-chechnya-prayer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04988"/>
            <a:ext cx="31686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File:Flag of the Chechen Republic.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038" y="471488"/>
            <a:ext cx="2792412"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AutoShape 10" descr="data:image/jpeg;base64,/9j/4AAQSkZJRgABAQAAAQABAAD/2wCEAAkGBhQSEBUUEhQVFBUUGBUWFBcVFRQVGBcYFBUVFBQYFxYXHCceFxojGRQXHy8gIycpLCwtGR4xNTAqNSYrLCkBCQoKDgwOGg8PGikkHRwpKSksKSwpLCksMTUpLSksLCwsMCkpKTQ1KiopKTEpLSosKiwqKSksKSoqMCksKSk1Kf/AABEIAM0A9QMBIgACEQEDEQH/xAAbAAABBQEBAAAAAAAAAAAAAAAFAAECBAYDB//EAE0QAAIBAgQEAgQJBgsHBQEAAAECAwARBBIhMQUGE0EiUTJhcYEHFCNCUlSRk9IWF2JyobEVJDNDU4OSo8PR4jREZILB4/BzsrPC05T/xAAaAQEBAAMBAQAAAAAAAAAAAAAAAQIDBAYF/8QALhEAAgIBAwICCQUBAAAAAAAAAAECAxEEITESQXHwEyIyUYGRobHhBRVSYcHx/9oADAMBAAIRAxEAPwDc8t8Bw7YPDk4eEkwwkkxRkk9Nbk6US/J3DfV4Puo/w1Hlk/xLDf8AoQ//ABrRO9cuDZlg88u4b6vB91H+Gm/JzDfV4Puo/wANEqQqjIO/JzDfV4Puo/w0jy3hvq8H3Uf4aJGlagBf5M4X6tB9zH+Gl+TGF+rQfcx/5UTpUALPLGF+rQfcx/5VB+WsILk4bDgDe8Mdh7TajFZ7CYbryyLigxdbMsR/khGWYKy2Npb21LbHS21Bk6wcvYJxdMPhmHmsURH2gV0/JXCfVcP91H+GuaYaTDSSdKESRSMHAjKIyNkVW8LWBBK30Puq1BxxGYI6yRM2iiRMoY+QYEqT6r0GSjieB4CO3UhwqX2zJEt/ZcCusXLGCYAjDYcg7ERxkH2EDWs5zTh2n4rAsXQdlw2Iv1U6ir4l0IB0byvRf4O1H8GwAAqQHDA9mEjBreq+w8rVWTJZ/JrA+L+L4bwel8nH4dM3i00011qScq4IgEYbDkHUERxkEHyIFZbGcQSB+LRy3R5/FCMpPVD4bprksPEcwt6q2PLWGZMHh0cWZYYgwPYhADtRouSkeX8Bn6fQwuf6OSLN6vDvXf8AJLB/VYPu0/yrEvMkeLugWctjLmGWNlxKMWsXjkX0ogNRfS1ehcYUfF5b57GN79MXe2Vgco+l5UGQZDy1gHuFgwzFd7LG1vbbauknKeCGrYbDjtrGg9g1FZXkiRFxUMaCKYfF2tNGhikRQQQmIQeEtfvvoaOfCEp6EFvreG8/6Sj5GQiOUMF9Vg+7T/KoLyrgSSBh8PdTY2RDb1HyonxHHLDDJK20as59eUE29+1ed8mtLh8XG08Mkfx5G6jOVKvPmaZbAMSoyMV1tt6qqJkM4bkvD4lQ5ihiiYtlWOFQzoGIUs7C+oW/hA3o2OScD9Ug+7X/ACqhiUgjKLhZLS50CxpMzLbMM+ZLkBQmb2WrUiowBvyKwX1WD7sf5UhyTgvqsP3Yo3TioXID/IrBfVYf7ArGcz8Cwy4hlTDxqAFvZBqSL3/bXp5FCuLcuRzsGa4bYkEajtvXbobq6rOq1ZWDl1VU7IYreGeX/wADw/0Uf9gU/wDBEP8ARR/2BWo43yx0Ezq2Zb2IIsRf2b0Cr1NPoLo9UEseB56301UumTfzOEPBIDf5GP8AsilVyA7+6mrnuph1v1V8jpptn0L1n8zd8sMDgsNY3+Qh/wDjUUVvXnfK/HmhSMEkxlEuPLwjUV6DDKGUMpuCLg+YNec1Oknp2s8Phn2qNRG5Pp7E70qaleuQ6GSpGmtTE0AOxnGxHL0xHI5ChmKAGykkAhd321te2lNFzNhybdVUYaZZLxtr+i4Bqjh5JMVLDMiiONCSGfWSRWVlYBVuFUmx1N9KK8QwayxujWGdWUmwJAYEE6+2qTJalxCopZmCqNSSQAANyTQ3hknWmecehl6UR+kFYs7+wsbD9X11xwfBJMqLPN1Vj1tltmItkz/SC20H20Xv57UB1vQvj8seQJIhkLkZI1vmZlIYWI9G2mpOlEL0P4xhXbI8QvJEwKjMFDKbCRTfTVfPuBQFfgvAum/UfIHyZAka5UVSQxFz4nNxqx+yjSisrJj8TFNHJOSsDu6OgyWjDELDmIF/Mlr961BajA5S/apgUPx3GI4rXJYtssYzsQBdjlHYDUmreHxKuiuhDKwDKR3BFwaFOmT2U5WoTYlUVnY2VQST5Aamhq8UnPiGHJjOwDqJbdiUawAPlmvtUIExEBtapFL0GxvNaRoxKSZ1veMrlItuWf0Av6VzVzgmOklhV5U6bG/h12v4TrrqNaYGxdK0M45wgzqqhlXKwYhlLBgAwykAg2ub79qKVRxvESjhEjaRypeylBZVIBJLEDcgWoXgpQcPxKABXw6hQAMsLi+nln8PbYmrvBsa0sIdrXu48N7HI7JcAm4By3tXKTjS/FjMpUHpl1DMNwhaxsfOoYHhWJhiURtHMvpWYNG/jJdgGuV3Y2uKz6WyML04obfFKMzRREanKshDKB5swytp7K5txwHDrKq6v0wqtprIwRbkX0ub3HaseloJha9RZqDYid8M8bYiYFZRJn8IEcbCzIqNa+ouPEdbe6iUE6uoZSGVgCCNiDVaaKmSniDqVYXB0IPesbzTwdYsjRrZSCD7Rrf7D+ytneq2PwoljZD3H2Hsftrq0mqlRYn27o59RQroOPc86g7+6mp5fk2KvoQbee1KvQ3XR63j+u/9Hx6apdC+P3KuE/k0/VX/ANorUcscby2ifYnwHyJ7H21mMOPAv6q/uFdK6rtPG+rokclV8qbOpHqIanvWa5e5hDZYpPS2VvPyB/zrrxDjE7TtBhhFeNVaWSXMVUvfKoVbZmsMxuRoRXkbtPOqfRJHparo2x6omgoZzLIRhXyk5nyotu5d1TLfsDmtfte9DBx/EQf7VAHT+kw2Z7D9OJvEP+XNVXi3N0EvTC5zEssTSzCNxHHlOYBmYCxzBQTbQE3rT0tGzJr44QqhVAAUWAHYAaaeyqeKwudwwI8A9EnQnMCAwttpp67GxtVuCdXUMrKynUEEEHvuN6ofwcdBZdCCWBYOwzq5vYCxsPM6+VYlIDASkm79yQA8lr2IHsFyNKiOHSFLFgbhh/KPpct2t4txvtapx4GXNq5tZR6bdst+176N4r38VMvDpQAA+gYnRiNCdBsb219ubXbUB5MFJm9M5Rn2Zy1jnsLHRiLr37VdwebIMx8R1b2trYeoXt7qpjBS39L55bV3OhtuLa97DQD110wGFkViXa4ygWDMdRbWx0HfagOXM6/xOfW1kJHfUeIAjuLgaVD+CpZCBiJVeMasiJkzHsHOY3Xva2veuWFwhxIZppGZRJInSFljPTcgXtq40B1NXZkk6lxcoAmgNiWvJtrsLrcaX08rUB2wnC4oiTHGiE7lVUEjyuNaHYXl1gAkkrGJNIkjZ4ja5ILspuxGw1tpXSKSckEhu4tZbHVD4traZ9QL6fbKKScg3BFrkeFLn0NPdd7edhqe4opOAllyGeYxm2ZGKNcXvlzFc1vfRe9CIevr6W5OoW5GYWB18OhO1tqt4N31z37WuAPO9rbjaxOtCFTmVGZIlUi5ni1YZl0JYXFxcXAqSx4thq8CeeWN3PuzMO/qq5jcIkqFHFwbbEg3BBBBGoIIBvWcwuLkjRo8MFJeXEdISMzBUgAU2N7m7+v51UBUzTQPH1JRIkj5CWQIysVOUgqbEEi1iO+9Ocavx1SxSNYVZSzMoLNKisFUb2AFzrQXiC4qVUeVCIhLGzxqCsqohX5RShJJJLHKNgB66JYTDQtiYnwroxRJEdJS6u3VynqXdSztdLG/26WrJe9GdcYyliTxs/tsviHIeGYWQuVigYqxVyEQkNoxDab6g++iQ0FYnE8lYgvIySohkac5laQaSRRIgygWHiRr22BFr2tRHC8tyo4JZWQIQqM7ERsZRISmVVBFtLWWwAGoopy9x1T01KScbV4Y8+froIZ0lQMhDo40I1VgfLzFD8ByrhoSCkS5lJIZrswv+kddNh5VnMByNMixqXTKpwpcB5Nej1erbw9862227VPh/KuJjUqrrnEEanMXaNp0zKrAkXKiNrHTe1wbVFOXeJnPSUZfTav62/JqOL45YoizDMdkW1y7n0FA8yf+poNwbhbQ52Z8zStnYDSNCdWEa30Ga59e9U8BgXSZIXYN03xExysWCiSyxAnKLN4nFgPM0fC0lLKOKUFCTSeUu41QNdLVF0BBHnp9u9YdzE844xCsk8hvmGdiCO9/X3GlqVUuNYORHyi4ILXt3F9D7KVehtUVLb3L7I+XTKfR8X92KH0V9g/dU6jF6I9g/dUq+9H2UfBl7TJRuVII0INx7qJcD4v0s/UBcySPIzjRiWOgI7gLZfdQulWq7T13e2jbVfOr2WehROGAK6ggEe+nKAi1t9NdtazXCuYwiqjqbAWzDXvppR6HiEbAEOuu1yAfsNecu006nutveegpvhYtnuDZuCth26uCyof5yAnLFKPcPA/kw94rqeaZYyGxGFaOImxdZFmK+RdEFwO1xeioNKuR1p8nQmS4VxmLEIXibMFOU6MpB0NirAEaEH31dFZriPA80nXgYQzi3j1KvbTLKo9NbaeY7UlxXEFOowsoOlgZIsvkbnNmHqsK0utrgy6jSmq3E8SY4ZHFrqrML7XA0oI3GsYt1bCK7H0WjnXp67Z84DL7ga447A46ZMrTYdQSpYLFJqAQSpOfUG1qnRIdSNFw7BiOJUBJsNSdySczH3kk0+OVum2W99LZb33F7WIO19jQSHm/ogpjV6cgvlZFZo5vLpkAnMfoHUeyu+G5zhZ1RkmhL3CGaMxqxHYMdL+qsHFlTOjNOBlUNbx6kG9jmy6sSykabm/t7TaScLYKSczW0B8N2te/f9wtqKKBhTk1iUF4iWcAlQSxAtoNDeXS3uTXfXcaWscR4gIone2bIpYgequfGsSUhOQ2ZiqKfIyOEv7s1/dQqTh8YZgrSx2NjZtCFSxbLscwWxvfX21QdIJca2dPAuoYT5bpZlVgsag3cg5gST++uRwMmEWF7pIsQkR90t1pUIKCxva1taJR42OKMKoayAKBlbTKGADEjQ+Aip4tRPCyglb2F7aqVIYXU77D7aEOsvEMrMCCcttRY6WuSb229VU+IYgOtwCrp8pGxCn0QzAjXY5CO29ciWgF5rTIbZ5CAGXMcpJHzk127C9XJcFGkcjlQ+hc5ipBsGIsbfpHU+dVZRS1g+ZA4ByMCLiQeG6FQL6X2vf16aA13PHFPoqxFyLkWFsrMGGuoOU+uuHAuHqVaSykTWcDJawZFuNdwbX95on8Qj+gmpzHwjexF/bqftNblkwI4PHrIWCg+E2N7a32IIJ00qzXKHCql8qqt97AC/2e+utUGcWIw4qRCPDOTLG2l8wCiVW79wRftpV+qXMkoSaCQnKE6mdrEjKy+iABqxZVI/VNW4ZQyhlNwwBBGxB2NaZ8mcSYpEU9MRWBTHc9YJmaIoOzg7ditt/bT0S5mOkf/P5foUq6IWtJIwwYdNh7B+6pUybD2Cnr28eEeQlyxUqVKsjEVKlSoAtwnjxiXKRmW9x6vOtahuARsQCK88o5w/mYxqqsuYAWuDY27b718rWaPr9atb9z6mk1aj6tj27GoAqQNV8Bj0lW6G9t76EH11ZtXxJRcXhn2E1JZQgaV6a1K1YmRB1vvXDFYFJVKyIrqdwwuKsUqAAcCx4wVsLiCFUE9CYkhHDMW6bE+g63ta9iBp3o5i+Nxpl3fPcqIwZCVHpNZfmi+9QxOGV1KuoZTuGAYHvsdKDPyhCrZ4C+Hk7GFyo1Nz8mboRftatMqu6Mkwhh5es3XYEorZcOhFrkkKZCDsSTYX2A9dWy8ZNpFs1301O6gsbjsQRQVeLywFo8YGljNik0cbbdxKkeqMDqGAsfURRvBpFKiyIc6nxKwZjm9ZN9Tp32tWlprkyTyc3xEGXucwLW8d2tnO51ufFvverMOLS4A0LEnZtSLg6kaHw7eqmGAjHzfMHxNre982vi3O/nQ7ifE8LhmBd1WQAlQWdiTrqVFza7HUjuagDTWIINiO4OoPmDQLhmHE2Akh3B68QIJIsHdVyn6NrW+yhPC1w8mC6y4h0Tpj4xkawzW8edSCVbUjS1xRGHmOOWIR4I3ka8ca/yZj8BYOyuLhAovtrVwwarl7FiTCwsNLxpceRAysPcwI91EapcGwAggjiFvAoBI7tux111Yk++rtbjEVcMZjViXM5sNB3Op0AAG9dzWb49i1bERLHmeSJxnAUsirIAGztsrBdR3+2jB14xxyB4ZESW7suVRGbsSwNsnnvqb6d7V14fGREgZVQhVBVTdVIGwJ7DauixKNQB3toO+9TzVolLJmkPSNRvTXrAoC5pH8n/AM//ANKaoc2/zX/P/wDSlWZMmNXYVzxOJWNC7myrubE97bDXvXRdqocejLYaQKCSQLAC59JToK91KTjW5LlL/DyCSlZh8NnROLxEMcxGQAsCrqQDoDlYAkewVcrMzwO3WKiVwYQt5UytmDghUFhcWuTp5U+Jjc4kMEYETR3OWRj0wVBOe+UIRfwgGuVaqS5Xnfx9x0PTxfD87eBop5gilmNlUEk6mwGp2qYNZZ8Mem4McpnKzh28WU3DZddnB8OUDaivBYGQuJLl7g59bMpHhC9ly6jL7+9bK9RKUsNbefr+dzCdKjHOd/P084ClKlSrrOYJ8C4oIXJYEhgBp7b3199bS9ecit7w2XPEjear69bWP7RXxP1KpJqa78/4fZ/TrG04PsWCKXanNMVr5B9UYrSpU9AQJpiKkaQoAZzDDK2HcQEiTw+iQrFcwzhWOisVuATsTVHCcxJh4lgXCzxsAFgiKg9T+sUlRuSxJ9etaG1K1YSjkZAE+GxOKKLiUjhiU5mSOVnaU2sqlgq5VBN9N7UQ4fweKEERIFvuRqzfrMdTV+1OtVRSLkznGeVBNNG6ERrdfjKjQTIhzopA0JDqNfKr3EeWsPOyvLGGZRYG7LcHcHKRdddjpRamJrLABXD+J/wfII5X/ikh+Td2J6D2JyFjr02toT6J02IorHz/AIItbrZQdnZJEjPskZQv7aToCLHUeuougsQbW73At9m1qxwMlziXHVEYEDLJJKCIgrKw2PjYj5g3/ZuaqcKwDRIQ79RmdnZsoW7ObnQUK5HwSiKSdVCjESvIgAAtHfKlrDQELm9rVo65pvfBmgAqTLYosgPjEhOoOaQZSAb3stzoNq4rxTEEhSCGAAIy76Ak7HUC58tLVpqbKPKsMlAM0mJKkePY2KpYixvfUamwt29ldEmxDSWAZVY7lRdR8ppsOwQ996NgUiKZGDK8zsxjw5bRiGLdtSIyf20qnzq2kX9Z3t/R0qzRizJCnpl2FPXu48I8hLllXFcUjjNnbW2YgKzWXa5yg2HtqzG4YAg3BAII1BB1BoNxPSZmHVjYoArxqZFktfwMmUi4J/bQ/GQymxkUqekmQJHI2V9cwQRuAj3t6Xq7CuOWplCTWM/T5/8APDJ1RojJJ5x589/E1VKsvj1k6t8r5laKzZZSSAEzspU5EXe4171qDW+q30jaxwabK+hJ55FSpUq3mkQrVcpz3jZfotf+0P8ASaytEuBYtkmUC1nIVvZcftrj1lfpKmvj8jr0lnRan53NrTGoq1SvXmT0Y9AhzUhbwRSvGJOkZVQFA+bIRa+YgNoWAtR2sVJydOF6SSoIlnMyMeqsiq8gkdCFOVwbW1oA3xjmMQTJD0pJXkV3UJl2QgG+YgfOFduI8bWFIyysWlYJHGLF2Zhmy2JtoAbm9qFczcrtiMTFMBC4jSRCkwkt42Uggp5Zbe+rXFuCPIMM8bRpLhmDqCCYzeMo6edrHQ+qgLfDuNpKJLBlaElZEYWZTlzgaEggjUEGqHCecY8Q8ahJU6yNJEXUAOqEXsQSe438668J4E6HESSsplxJBYIGCqFTpoovqdNb0K5b5GOEkwzqy3SF4p9WOcnKUZQ21iO1qhAri+aURpAscsghsJmjTMELagb3Y2NyADarmL40kbwo174hsiWHcIX18tBWc4ryliCcSsLoExL9UEtKjxyZcpKmP0gbXsaL8Q4G8kmDbMv8Wcs98wLfJNHp67m+tAdeLczRYeSJJSc0xyrYXtqBmY30W7AX9dFhWQ5g5KfFSzOZ8gaJIogoU2CnqeO4JHyljp2ArSYJyEQOymQKofKd2AAaw/WvQpbzVS4zDI+HlWIgSMjBCdgSPPt7e1WBMp2I3toQd9tqmJB5+u/bz99CFHgXH4VRYHHxZ4lRRFKVBygAKUa9nGnb7KPBf/L0Gx3D4p0KyKrgggXAYi4sSpI0Ou49VDMJh8fAEVZYcQqjLaRTEwAFkPUW+YiwvpWiVfuNika0CnrMxc2mIlcbGYiLWkjWSSFlPzi2XwWOhvWghxKuLoysPNSCPtFaXFrkyTO1NakKaoGZnnbaH2yf4dKo88HSH+s/w6VbFwYmTTYewfuqVMo0HsFPXu48I8hLlipUqVZGI5NNSpUAqVKlQCq7wdbzx2BPiBPsG5qlf/OtTy3w0opkcWLCyj9Hf3X0/wDDXJq7Y11tvwOrS1OdiS8Q2DT0g3/n76evMHoyLGo0M4jzEkUnTyTSyZQxWKMvlU3sWOwvY6equnCOPR4kuEDhoyA6yRtGwJBYaN6hQBACpU9I0KRpxSpUIJhSNNStQpRxHGoUlSNnUPJnyi4+YLtc309lBcJwSNsZimMQtfDOjAAAsEZiQQNRmFz52qrx74N48TjFxNwCpjOTIMj5CS/UtqSQbXHkK16rYaWt2sLC3soDy7hWHfLEACbfE8+WJ48pXEDMJNPlHtclh2Bq47dTCYRLTfJwTpNkjfOhMIGzAZtb6DfWvRqcVNyGL5cQ/GIrJlVfjalkVljc2w1mVW9AH6O1w1bQmkaiw09tCmZxPE3x0fSgikSKW4ed1AXpbExi92LAEDyGvlXb8mXjmJwrphopERZMiDOOmWsUuMoJBALEE6CqnBMZNhcTHgZEVoysjQSK2uSM6BlPzhmtp5Vrg1TGQgDwjiJwQ6GJMjLnbpYhruGEj3CyN8xgWtc6HTatZQzE4dZEZHUMrCzAi4IPa1AMNxDEYJQsiK+GSTL1S7NIsTt4CVy+jGDYkm9h3tWmdfdGSZY57OkP9Z/h0q58+SeGAixB6nf/ANOlWKWxTNilT2pq91HhHkJcsVKlSrIxFSpUqAVPauuEwxkcKmpJt7PWfKtZh+XIVWzDOe7EkfYAdBXLfqoUbS5Z1Uaad3smf4Zy4uI8cg8K3AINnv8AosNVINj+yr55ZxCjpR4tzA98+cZplFySscotvtci47Vo441UAKAANgKevPai7003I+7RV6KHSZ9uRML2EqjWyrNKFUkakANoTud71McBxEQ/i+Kdv0MSBKpt2z6Ov7aPCletBvBPAuEvGHkmYNNMc0hGqi1wiJf5qrp69TVDF8uSxPLPhJnVnPU6TZWjd7WIJPi1sLa+HtvWlp8tADuDcajxCXS+ZbCRGBDRsR6LKdjv7aIishzhwmQTQ4yK2WEqZhHnEsiK/o3XRlAJNiL6UTwnNsUkipkmQOSsUkkTIkhHZS3c9r2v2oA3alamWx9dC8ZzVhYmZXnjDLuoOZvWMo1J9VAFLU9Z38rGc/IYaaRFF5SUMTLc6BEcAyNbUgdqZubXVbvgsUGOqqED3W+5ZTZSBrlOtTJDQ1zxEyopZiFVQSxJsABuTes7iOL414WyYQqzqem3WiJXMPCWVrWYXGn7aE4rl/Gth4Xnkado2jZ8MRFlbxDqZmFhJZdQDbWrkBlcTisV4oG+LQ2ORnQPJKezZToie3U+qpLjcbCbywpOlv8AdyQ6kdyshGYHfTarvB+OrOWTK0ckds8T2zAH0ToSCp8x7KJmoAbwrmGHEFljY509ONlKut/pKRt6xRKgGM4RLFO+IwuRjLl6sUmgfKAAyyAXQ2AFjofVSfjuIIyjBSiQ7Znj6Q13aRW291AX+LcFjxAAe4ZblHUlXQkWLKw2OlDDxDE4QfxhetCCbzR3MgXWzSRAa7C5X22rrFx2SKQJjESIOfk5EdmjLfQZmAyN3F9DVzjfGY4IGZmW5Vsi5hd2tYKgBu1yQNPOoUvwyB1DKbhgCpHcEXBHuIp5IQwKsAQQQQdbg6EfZVTgOBMOFhja90jRWv5hRm916v1Qeacf4qsMMOHmYo8L4hRnDax516JVreIZLD3U9F/hG2g07y/ui86Va+kuQxieW1kjRkIRsqX00bwi5sNjQfGcCljI8OcHQFLn7RuK2GE/k0/VT/2iutfSp1ttaS5S95xW6KuzfhnnbxEEggggkG/mN6bLXouamNdf7o/4/X8HL+2r+X0/JiMJwaWRcyqMpNrkge3Tf9laThnAUi1Pje1iTsL72H/Wil6jeuS7W2W7cI6qdHXVvyxJGBsAPYAL/ZTmuBx8d7Z0vtbMt77Wt53rp1QTa+u9tL+23lXEdg96Vc+uoGbMLHY3018jtU0mBFwQR5gi320IPUga5rKptqNRcC428x50vjK5stxfyuL+y1CnWlUDOPMab6jT2+VTvQDGgXOXDGnw6hFZ8ksUjIpys6owzKGuLGxuNdwKPVG1AZPhfBsFPmESTQulg6Z5oHUkaErm1v8ASG9aHBcLihRUjRVC7aAm/mTuTfvQvjKiHF4fEEWQ58PIw7dUxmEt5jOpHqz0/NvFnghUQ/y0rZI/AZLaFnYoNwFU/aKjAeJpXrzxecsRJKjRnLHfBh7ollabMsqvfx3zAgW2qrg+dcYwgVsoIKtM3T0ZJgGgC+RsHvb6NNiHpoNVOLcPE8EkRJUSKVuNCLgi9YXB814toIJFZZHchpE+Ra6rCZXVRGbqTlNs2tSTnmZlbKwJkVBARHmIMmKniD5BqwEUYa3q99NgXuD8vz8Oz9GOPEq9mZgVhkFvmi91Ya3AuLa3ovwLmEzyywyoIZoj6GcMShUEMNNbFrG16tcucTOIwscjCzEESAi1nQ5HFu2o/bQvm/EQWy52+NJcwiDWYMykC2UGynS+bS1Aaa1ICuPD0cRR9TWTImc+bZRm/bVi1CnHEYRZFKuqsp3DAEH3HQ0M4fylBDKZFBPaNWsViGbMekCPBc+VGqQNQD0xFK9K9AYz4RrWgue8v7oqeuPwmyf7P7Zv3RUqhDbYZfAv6q/uFdKhhx4F9i/uFTNZlIk096WalQCqNTvTGgMhPwNDxdX6Klfi7MW6Yt1OqpBvb07d9658WxHQ4hLJIkmSXChEZEdwzq7kr4AbHUVshTVAef4/hUo4LhIsl5A2FDKylreO7Z18hfWrXL+DeKDiKMgDB5bCNSsZvCMpjU3sDrt3rbU1qEPPvg6w0kTBcQrGR4IjDIwbKIlXxRC48DK1yfO9+1Q4DCBxKdpAoY4qXIGw0jORlABSf0VF/wDr516LlpFaFMTzHwZnx8IQssWK0xSgaMMPaRTceiSDlPmBatqo91K1PlqgV6VK1MTQAHm1+oqYVD8rM6Ed8scbq7yMB2GUD2mj5W+tv/DWa5XgPXxLTeLEI/TZwTl6ZAljSMWGVQG1G9761oMTCXRlBKlgQGXQrcEAj1i9AP0V+iuu+g117+804w6/RXt2Hbb9/wC2vPY8fiJDh2kkYmRsQhRJzApGFUR5s3mzq7EesDtVfF8YxCCc55VGXiGVusXzGCVVQAW+Ty5jqN7VNiHpMeFQbKo76KB6uwp1w6giyqLbWAFt9vtP21h8RjZYiI1ZwcWnTivP1ykomUOVfz6Uha3bJVXiPNUpfFBZZVSRJFw5sVCNA6IWRyLMWBkbT6NNgeiqgGwHn5b71n+Wfk5sRDIPlzI8xY/zsbtZGUjsAAuXtaocp8VklmxCStdoejG47B1DhyPU1lb31f45wpnMcsOUTwklC17MrAh43I1ym49hAoUrjmpWlnjRCTCCwLOqI4UhZbMdghNjeqEHPeZ4l6JQzKXTPIi3XqdMMLi7X3A8rVTwnB8DP8lJG+HnswkRnKSPmOZ7v/PKSL3o8OWI86SZ5s6jKD1SSVz58p01FxtUAFX4SEIv0j83+cSwzSmHxn5movY9qvjnePJA2R7Tsw0KnIquIi7G+q52UA/pV1bkrDlUADrkFlKsQ2kglFz3IfW9MeRsKQQyM5IIuzEkZnaRmU9mLNe/qFUHZOZ1MaPkYZ8QcMBdfSEhizadri/nVGXn2MJIwikbpyIgAy3kDsyB0ufRzI3r09dW05OgUqQZfCxkt1GylyzuGK7XDSMQfZ5UsPyRhUKFEK5On6LEZukwdC4+cbi9/WaAyXPHHExAiMeyPKuYkWa8eHkBHqs4pVHn3gkWFWFYQQJHnkIJvYkQCwvsAF0HalWIPTcKPAv6q/uFCODLN1H6mcDL4s5BBk6j6x6+jky7ervei+GHgT9Vf3UDwmGxDNLkxEajqyEL0xIQCxIuwce21ZAPNXPvQ/4hivrEf/8AP/3K5JwrFBy3xmO5CqR8X08Nz/S6atVAXFZWfiM93AaU2eXKRCQSQiGBLFfQLZwT3sNReic+FxoAyzxMboCOgdiwDH+U7A391Rl4Ziyyn4xH4SSLQGxujKb/ACv6X7KgKkGMxPSmJDmQQu1ilgs15LJHp4hYL59tda4nimLVyGQkqfHZSyAMZbZSBdlVemfMm9FvieL+sRfcH/8AWoSw4lQWbEwgDViYCAABcm5l0ogUV4xiyMwhUgX8OWQMwHTsRrpmznfa3tqsnMWLsGMVgV9HI+hzR3LH9FWa4729RorgeK5WZZ5om8CSIyjICrKSTbMfo5r+VE0x0ZCEOpDnKni9JtfCPM6HT1UAFwnGcSZI1kiAWQ2NlfMug1JOlrk/YPbWjy1wgx8bmyurXLDRgblbhtu4KkH2GrCmqCOWllrpakFoDmRSyV0K2pgKAzEn8W4ggU/J40vnU7CaNFylT5sota1tK0aigvG+WetNHiI5OnNECEJQSJqb6o2x7ZgQbVyHG8RF4cRhXcjaTDDqIw8ypIZT6taALzcMjYANGjAXIDIpAJ3IBG5oDzlxqHBYZpHgzizhbRqyZ3Gzn5oY2v512XmDFOPk8DIO4MsscQsdjuTfzW2lRk4jDiGWDGwmJyyssUtikjLe2R18Mlj2OvqrEHflnGwYmBJYociXzJmiVNSLMyabbjMN6KPgYyoUohVfRBUED2C1hvTYDhyQxiOIZUW+VRsLm9h5C527VYWqCEcCqWIUAtbMQBdraC572roDStTO1lJ8tfXt2oClxPg8WITLKgcdrjVT5q26n1ig/D0lw+LSAzvOjwu/yirmTpsioQygXvnsb+VDsJz3NK4VIoEZiQsc0sqSGxICm8eXNftc0c4BwpxJLiJ1UTSkBQHL9OMBLICbD0lLaDvUAZtSqZWmtWQImnvT2pqAwHwqf7v/AF3+FT1L4U9sP/Xf4VKsC4N1hj4E/VX9wodwfg7ROSSpAXIMoILDqO+Z76X8VvdWAi+F6QKF+Lx+EAem3l7Kn+eST6un9s/hq5JuepGnvXlY+GST6sn9s/hph8Mkn1ZPvG/yq5B6oaavLfzyv9WX7w/hpfnlf6sn3jfhplDJ6lauGMgLRsoy3II8QzD3jvXmn55X+rL94fw1L88j/Vl+8P4aZQyar8kGaNUaUWXpNohBzwR9OM6t6NrEj21bxvLhkiCmQK/VecOq7SNnylQTplLA7629dYv88b/Vl+9P4al+eRvqy/en8NMoZNGeRRlyrKVAa4FjaxdnINj3zWPnRPgfL7Yd2bPmBVVtY3uoAvck9hawNYj88bfVV+9P4akPhkb6qv3p/BTKB6dUr15kvwwt9WH3p/BS/PC31ZfvT+CmUMnphpZa80/O+fqw+9P4KX54T9VH3p/BTIPSiNafLXm/53zf/ZR96fwVL87p+rD73/RTKG56NaqHGOFpPC0bjQjRhoVbdWU9iDrf1ViPztn6sPvf9FC+YPhKaaNI+iURpFEgWWxdLG6Zgl1B01FMoGw5W5tWY/F5GHxiO6tlIZJMgF2RxoSRYldxrR7iHEY4IzJK6ogtct6+3rPqrxPmTjsToskEBwsseXK0Uth4PCLoFAvlJF9/bRHg3NkKdOVsM8siqrAy4qSQZyBmcIykBj50yD17C4pZEDxsrowurA3BFd7V5Rwz4RehPKI8PaOQK4j6miPmYOy+DQNYEi24v3ot+dj/AIb++/7dMobmx45wsYiB47gEi6Na+RgQysPYwBqjg+ZmVkjxcTwyMQmexeFmOgyyjQXOwax1oAvwqf8AD/33+iuPEPhBSeJo5MNdWFj8rr2IIPT0IIBHsqZQPRKYivMeC/CVJG0kTo0wXKUZ5AGAIGjEJ4vbYGi6/CZf/d/73/RVyU3AFMVrEfnN7fF/73/RUvzlf8P/AHv+imQVfhUH+zf13+FSrO8983/GOj8lly9T5975un+iPo0qxyQ//9k="/>
          <p:cNvSpPr>
            <a:spLocks noChangeAspect="1" noChangeArrowheads="1"/>
          </p:cNvSpPr>
          <p:nvPr/>
        </p:nvSpPr>
        <p:spPr bwMode="auto">
          <a:xfrm>
            <a:off x="155575" y="-936625"/>
            <a:ext cx="23336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t-EE" altLang="et-EE" sz="1800"/>
          </a:p>
        </p:txBody>
      </p:sp>
      <p:pic>
        <p:nvPicPr>
          <p:cNvPr id="13318" name="il_fi" descr="12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04813"/>
            <a:ext cx="238125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3" descr="http://1.bp.blogspot.com/_eplyasGQXjg/TUBqcjoe74I/AAAAAAAAAB0/TT50YUDMlE0/s1600/groznymarch9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2463800"/>
            <a:ext cx="5126037"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Sisu kohatäide 6"/>
          <p:cNvSpPr>
            <a:spLocks noGrp="1"/>
          </p:cNvSpPr>
          <p:nvPr>
            <p:ph idx="1"/>
          </p:nvPr>
        </p:nvSpPr>
        <p:spPr/>
        <p:txBody>
          <a:bodyPr/>
          <a:lstStyle/>
          <a:p>
            <a:pPr eaLnBrk="1" hangingPunct="1"/>
            <a:endParaRPr lang="et-EE" altLang="et-EE" smtClean="0"/>
          </a:p>
        </p:txBody>
      </p:sp>
      <p:sp>
        <p:nvSpPr>
          <p:cNvPr id="13321" name="AutoShape 4" descr="data:image/jpeg;base64,/9j/4AAQSkZJRgABAQAAAQABAAD/2wBDAAkGBwgHBgkIBwgKCgkLDRYPDQwMDRsUFRAWIB0iIiAdHx8kKDQsJCYxJx8fLT0tMTU3Ojo6Iys/RD84QzQ5Ojf/2wBDAQoKCg0MDRoPDxo3JR8lNzc3Nzc3Nzc3Nzc3Nzc3Nzc3Nzc3Nzc3Nzc3Nzc3Nzc3Nzc3Nzc3Nzc3Nzc3Nzc3Nzf/wAARCADDAQMDASIAAhEBAxEB/8QAHAAAAQUBAQEAAAAAAAAAAAAABQACAwQGAQcI/8QAORAAAgEDAwIFAgYBAwQBBQAAAQIDAAQREiExBUEGEyJRYTJxBxQjgZGhQjOx4RVSYsEWQ4LR8PH/xAAaAQACAwEBAAAAAAAAAAAAAAACAwABBAUG/8QAJhEAAgICAgICAwADAQAAAAAAAAECEQMhEjEEQRNRIjJhBRRxgf/aAAwDAQACEQMRAD8A8cmLHfvUJ1ncCiViQTh0z7E0XgjhJ2iHtQc+OqGwwuRmFimYgCMn9qlWzuZDjyz98VrEZUAxGMcnaneeukoEG/ehef8Ahpj4f2zNJ0i7Y74X71YTor49b/wKPNcsD9G/G1Ri7YEgKDvmlvNIavDggWnQoxk6yalHRYFG5PzVsXjcAHZff5rhu2Y50jmq+VsL/XxJFRulWx981RuenhSdG/ttRf8AMFt8cU0vqULp5Haii5Mz5MeNdAaLpUzscsFX3NGOlWSWTpIWy4Oc05W0hvT2xzS/MM2VC5Pvmn8XL9jNz4vRpE645lDFtWBjf2xV09faVANIGPbaspHKRsE71ZjuXySYxgnJFVLx4S7NEPOyRNPF1QuwwPSSOTvRi0vllDKCfSNvvWGjuNKepMDj7Vft+pOmhIyeQfuRWTL4SW4m/B/kb1I2i3BKqTyw3rjykKfmhXS+qGaQRTAAschs4x96vu8qgBkJzkfesUsLXZ0oZlLoa0zEHOw9zUXnlHA7mpDK2o+k422NQyOWw2nIHNJcTQnZaLlVXLZJ/iomlbfNcimMiZKjbfntTZ9TnGk5Bz/NSiPoH9Qd1cMvG+TQ8XklvOrqPUDRiZX8twEOqgN6z6cFNxUSM2Xo1VteebFqU/VuSKsxTsB6u+9Zvot46oq+X6V5JrSW5yA2jKHn4zTVRgmy/YSOzhdj7fejUQlMOWYac7ZNALW68lgzxgYO2RxR20mEx8wmONYxrZmOBj5NWhEidHYjGds1NHK6naqX/VumxEKeoWYY8frpg/3V9JC6KygFGA0sNwf3piQDaLUN8V/1AcdtqvJMHXIINCixA1Y2G9OSR0YEL6TTIyoTLGmFfMPtSqus3pGxpU/mhPA+QrNnDek4OKLW876fSo4H70FhDBhvtV2JpP8AvHNMmtl4slBPz5CDj7cfFNEj/UNsb1T85l9TMBtUP5s8ahvS+JrWYIl5AeAD/wDmmB3wQBv71QN2DsHGfmo2vAMFGORzk1fBgvOgj5jcHFN86TXkd/ahUl1Jgb1yK5lEo9WM80XxS7FSzqgq0r4GDt3pGZlXJYbY5oeZJSSNWwNdCuwGTzg0S/ERLJyLYuZHJJPBzTxK43H77VTVG7MM8U9A2CNWxo+TFBFJ3GWJ/ip/zD40kDbbAocBISRqGBUnrC5zwKL5GSi8J2Iy2cYydqminIIYcnYD70NJZQcnimh32AbFV8n2WrXRo7e6lDadgePtWn6T1Ca5YW8mC+Dp+wFedpPMvqDk496KdL6i8E8chfGg457Vmy0zpeLmadG7PnBtJHqG44pYkKk//wArgLzQRXCN6XAYHH/uuxiTIwRnPFYpRpncxytDIA+vy5D6MH96dLI+2diDyKiuNUZDlgPinyQuOWGof7mlaHESySMzdx80G6nHKr7DcbbUaRG1HDjB22qr1CJnTUGGcZ3HNUuheSOgZ0d5Q3kn/wCoR/NarpUwME35uTykj06WVcknPt8VjlklhuVdWAx7bb0bglcgNr3IAHxTYHMyxNBcRIUZvzGopwoKZIx9fOMfHNWbK5hSR4prpY8FRGS6MZCe4wdh96zcjyCMsrZJ2OKHXhmJDA4YcfejdfRkdnovUug2HVrLzLdYUnxtLGi4J9mHDD71nfB8HUrHqRksGENkrtHfWrtmNGHeMfPt2oT4c8QXdjKsE8pMLnSfcVrpLoZDxyIFk3x9+5FM+TRdJqmaOGVnyBg9sVN6+DtWfsrt3Yssi6uSM80WjuGC5JVhnc54oCqL4MuKVcWQaR6x/FKisVSPkNFOM55964ZZAAobYUztgA0hkHmurxvswqxFnPLE1zBp4zmlVpJBDNJ+1cxT2PbvXFUmiukDWx0EMlxKsUSlmY4AFam98E3vTekJf3jhWk3VPitH+GvhVHjbql+voC/p5G+c9q0/joxr4eKysDj6B8VllmS6NUfGbjbPGzDiPJODkbU1hgbHfjFWtCmM6myTxVd1AIwe29LjKxM40MUEnnHepVXCklqasYY43JJAoz0fpdtI+vqLssK7kLuT8UXYHFgxRjALbgGpAdyocfzWtdfD66dFs4QfTncmrIg8MXNvoa1kSUc6WxmgbS9jFikzFE5HO45GaRIGPUM5Fbi7/D23kQT9NumSOXfEm9BrnwN1mA5VElTsVbc1L+ifHJejPNnONWf9iKSk4GGzjen3NjcWjMt3C8TD/uG1QhRjVnY+1C9h47Ts9D8I9RS/sBZTy6ZYf9P5oqEOSC2HHbvWW8A9P1XT3krkQRLvjua1Mqp5pYsQxbOax5f4eg8aTcdjp0DJnOTnGDTUQZCZznv9qe2gxYz6gOK5CkPnkeYQpPJ7Vn9m1EiW5wWHYZ2qG4tyYGAbJ4FFPKjzgkgZqvNEgbGdse9WtAy2jF3kLoSzHDbbDtUcFyyr6X9QHHvRLrECLck52IxzmgUCp+a8uQ4DMB+1Mizm51TDUN0Scs2QN8Cpnk1MFDhtR9thTF6YFQMrakJ+occVJDaAKS5xxjfmm8WYZME31u3ml9RXSM+1T9M628SvFdMWXH1HOR7URmgt9GVYaicYJ4oRc9NiXUFl1MR6jnOKji0xblQdsuoqW/TlDb854FHoOoPpUq+xPGd68uZWttOmXDrvkGinTuuIqlJ5Drzsx9qriyKZ6nDfO0anzgMjuTSrz9eqw6dp9u2TSpnAHkjyrNd75prbGuqTXYMaZ3PvXNXxSPNcOKhLE252op0CGKW8jMoyoIJ9sUKwSaPdA6V1G6kU2trI6OdOvHpH70rK/wAdDcCuaParK4tj021SFcKoI0rxmst+I86PFDGr4TuuKL9Etm6LYEdXdUVDsQcg1iPFnVIr6/zGCUB71hkmdTI0ogC4ESINJBONt6ouw3I5qW5kGrAGBjYVW1DAwO1MgqOXOVs0Phd+ns0kV2AszD9Nyds0R6lJJaxt5UIJHJFZBJdBBCgEEUXs/EE0UaRSqJIlJPG9E+i4SQa6L0x+s9MubjeOSAZGeGqOytysxVxw21GfD3U7e+gNuLpIATnDnSK2PT/CxmiWRtBUj0uBnNZckb6NuNLtl3w7aiboZcjHl5GPY+9Zfr/icWsrW8BUtG25FelWdmtt0i4iRMZyMDvtXg3V+k3UvUpLiBwB5h9L7ZoWtLZHK7oL9R8S2/VYvKvbMPGNgM7/AHrMdWtbWBUayLMjDOlv8T7Ua61ZxW1pbvBpMxjAlC+9S3XT428OwTshDNJsQNhtVKbXYMI26DHgpI16FPG2NTYI+1XJQmVP8HtVXocqQQCFVOMAffarkpTVo0ZOe5pU3fZ2cEaRwaMg+/ODXJUAAZF7705cBNIXnbNWTpdCVXA9qW0n0a0iW2bzUJcZAHNPdVIJJznj4qK1nCErp5z2qzkYxj+qtRKaYA65BELfzByo3OKxt1btKQyuBg8g16JeIksTxsnIwM9q8x6hDJbTywytg6sg07HFHK8xtB6LrVxBai3DoyjG5qOfrLyKqMUUBuV9qyMobTjOD75qLSwzqPPG9alC0cmWRmpPUwUYGdRycZqq/UYmTL3BG3Y0B0ZX23puhTjbYUSxi3NhWSWwkY+ZcSY+K5E/R4zkyTNt34oT5YOx4p3lLqwfvRKKWgeQaS86RpH6cx+c0qpLoAAVBilUpFWASBj5rhyPimjmnYzvjitugexGiPRujXfV7gQ2kLSHkkDOBVvw14du+t3qRQwv5WfXJjYCvZ+gdJg6II06egWJVw7kepz3rPlzqOkbfH8OWTb6M90L8PrPp9hHfdQjeaQtsMbfxW2ZoLCx1tEiRJwAAMirUYZyQcmJdwD2rz/xn125url7K19MKHBwOaxSyNs38I4ogbxR4iuOoXBRCRED9I4rJ3khZwwHHarl1rDK+PWDQ67lcOW499qdDG1tnMzZXJnJG1xalTbjNVmJK404HxTllcZHauMWA3x7U0zMYCwONJp2TjGk803W2o/fNLLHmroolSZlI0gj5rVeHvH3V+jMghcyQrzG5yDWQLPzj71xmbfbAoXjUmMjllE9/wDD34odNvoCOqJ+Vb3UFhQ/rHiHwtcIztJmVW2KpkmvEfzMoXSCQDzTllkG470EsLHR8iK9Hpn/AMg8Ow3KXAillKgnQR6TQ3rni89UjitoLZIIFbIVD7msOHfgd9qnhZxg4pTw0tjcfkXI9GtrhkMbImzAEgHbFaHp+ieNZdHqHJrLdLaR7GKdBqXSB9qP9MuXjbT2PxWWS4y2egwK42gi0a6SQm1RMpJAKYA9qtuGHpxUb6tiRvQsfFg7DRyMuDuavpJqVW0neq9yJdmUE43NRLM0SgOBmhXZcmizMSQP08dxWL8b2qrGlyse+cMCOc1rJL9cAHADY7c0L6tLHe2ckUiZU7Ain47ToweWoyiecStqXOkY96iLklW0jY8UdHh24dGVmCrnK0o/DbLKUa5RT2BrfFujgTjsBKxGRp/mm+Z2K/xWlXoNoB+rfLqJ/wC4U5endFiVvMulJHPqBotiWjLGTG+k4+amhRtHmvE5Qf5Y5P3rT6vDMBBC69+M5oi/i/o0NubZLPVGMYGgVX/WUYw3fl+kRHA/8aVakeMunY26XFj5QUqmvss83CE+3vR3wp4el691BbeMhVG7MewoGgOd/at5+Gt1+W6gyD6pFKrt70eabSNXiYlOas9I6dbQ9MsI7O0AVUHqPdjUwmIAUHntQ6MTesFW1ZIOxpM0ix6mPqxx3rlzbkz0ijGMQrdX5telTSBx5hyAK8rkmkmkeVnBLtqzWi8U3UiQCJZPUy9jWMjVhlWk79q0YYXJWcbzciWkNl1szcY7Ght5HI2RsDRAgtyfmqt7CynJJ22Jra1o5LYMw5XJOMVLCjSkKdyRkVx0IBJNMyYyCG3HtQrYJK0LK7DbI2OajIbJ35+KkRzJnJ3O+TXHjx/lk1RQ3D77j5rhV2GrNdZGAOT/AM0hkDGr/mrLIyjLnUaSMdlzSYE75/auhDzkZzRaa2USrq5B396kj1hTv8VCqnVjNSKDj6s96VJDcT/I33ggTS9Ju4w2SCGUGjtp5gZCQBg8UC/DaNmW7QEnWuMUcERiJVznS3vvXPzr2j0/hyuCD0btLFrG1SGNznVzVCzJVRk5B4Bq+cj/ACpMd9miSp6IZYpDG6Lgsf8AevOepeIOoRzzW76AEbbK16WB/kNiKwPjnpn5W4W8XBSQ4b4NOxqzB5kppaZnbnrvUZD/AKgXG2FFVX6r1IgDz2A9htSdO+RjbFRMrEZzkjO1bYwVHDnkm32Nlv74j13Mh/8AuqAz3UjajK5PvmpzGxGdtNd06WADfVtzR8RTbZUInO+s77VwQTtzkA7DergB/wC7AG+TXG1EH1Z2okkDZV/LS6cg/tTvy0g3JGB2qbDH/Klhtjq55FFSKIzbPn6h/FKpAhPLb0qviija9C/DaEKlx1W6yuN4o9iD8mtr0zoPTbHy/wApaxRum4cDc/vRS5kjnt4oUUJGmOOTXFEa4x7Yrm5c7bPTYcMccdLZKsSBck+o7mq110+G6Kk+l1OQRtUxKjYmql1dxwQyvqyVUn+qVyt0MdpWedeJVRerPFIxBTg6tqzjuqvhmI9zRHrFwL2eW4YHJONOf7oPcBVUFidzW3EtWcHyJXIntDHI7DX29++an8mJgVZgdu1CLUqtwCfpPzRoxopXB9OMVoTbRmYPuOmoylo5MNvtVGWyeFcyHK45FaEJHjYg/vXJFiMZHIJ71dNIEzOFVsBu+M0+NkJw5NFJrG3lJ0sEYjnND5rLyv8ALOO471Tr2UcaNcjLf+6iZAoPqrgZVGNWd6lZYjllbK/3VbRZDoAAOc/FOUDODxTyqcAnOOcVGwG2PeruyjoA998ZqaNF05LYOcVCFXV8ZqdNGKCT0Mx/segfhipZ7tdWFEedXzR68iCJ5mvJ7mg/4bRoLe4II9QwffFaGWKOSNkzudgO1Ycu0el8b8YleykTytQfU2NhRaJlIxqoPFbpFtrGxyd+KuiaOMLgZ/ekxizVLLCqbCIVNhqO/wA0O6502HqVi8EoOwypB70vzgJYED43pj3yMDggHIGCeKbBST6MubJjkqbPKb20a2uXtpG42H2qs4RMKCSeMCt51foVl1C6SeS5EbE+oBhvS6Z0DpNlc+dJcJIR9OthitSs404RsyfTfD3UOo4eKMrEPqdzgCn9S6DNZAy6wyZ969Ja/szCU8+FFHYMAKoXR6JKFjnu4vLJ39Y9qZ6EyjFHl7aFzluTjGaj1xrjMmM8716Eel+DgcyXkWonf1V17LwOi7XML4AyDRL+sRI861oFz5oyeN67rTs42PvXomfAsYGZEbJ2CrnFON34FjChWDN3xGMVevsE85LLnkH5pV6SnWPA6qAY22/8RSor/pDYiVRg4zUqTx6eM0PE2lSTGSR7iurcYxhSQdsVyGlZ7NwsvSSKVOOcYrH+L717ay2GQTua03ngLkITWV8cgN0xWjUHB3JPFHCKMvkJqDMq0kYC5XIPxVO4MIjy4zjtTPzi+Tkqe22KHXF01xISVwAeBXSg0onnMn7HHmBlDAYA7VYk6qNGkRb+9Ui4A2B4qMkFjtzVpsUyy/Up3HpIA37U3z3cDU7cb/NRDAGApNOzrUADFRlD/qOct/PammSSIagSfg1LEGBzpOMe1SgBgQU424qJEIisUy6kAEncVAp0HBXBxwRVjQ0LCSMZBJzkVcPlXILqmC3I9qjIV08qVfQNLDkVxoACNtu9J82zZ0+knANXYpo7hFRFxIeR71XZCgFjAwV5GxxXVCA8HNWLhSjnEeNzn2qvq3OVxt296XIbi7PRvw1RBbXLld2BG/Ye9aNSiEqynkjNA/w226JeSHgEADG9aDUMZK5OdyBWWVHosKuJg/GM0/T75mt5HVJRuc8VmZetXu6C5kxnjNeh+M7GO96YZliJeMZ47V5vKqsqtowRztR41H6OZ5alGQ1us3rHBuZPneoz1K9J3uH9ua6iBdWUyT8U4MmD6PnOK0qKOe5NldruY7mVyffNN8+XgSPjvvzVkugAHl7Y7iuZXGCm3uB70XFA8mVGeVhjU380weYdWoN23q6WXGdG3Y0teSDpyAc/eiSQNlIRluVI3rvley8b1c1Y/wADn7Ui2Rsu2Bjaiooq+QSvH90/yARgnFT68DcHHuaSsXYKsepuBVPQSTfRAIPZjSrU2/hHrVxCksdsuhxkZG9KpxYfxT+j1e4t9Uf6eVfsRQqfzYiFKerH3+KMs7gDGKqXCNONtOoHYmuTNX0euhJ+wcJWwBzsQf4qh1KP8xYyRlQRgkA1ZkaUOy6h6N6qSTswKj/LaqgwcyuJ5XetJFcNEVxjO1QKWAG3PejHiW1kh6mXyCGNBm174PzXShTjo8xmjUmIu24ArmptsLTfUSPtXfXk0yjOx6s44FOVioU4G21RqXOeAKcNTAH33qmiiwsjnYH5xUqs2knTiq6K6nFSKz7gkYP/AKqIhYDnBBH3xTNUkT5RcDg1zVJgDbbmnEyFcHBzvVvZBXk7Tw50jjPFUbe4kt2DDnjepZHdVYEcVTcsxFSKshoEuFuYBlcHGk/eq1wGRPo+c4qhbXEiEYI33oqjPcxhWOQBvQyVhwlTN3+GVxq6dd25UGTGoD4FaVZGAOV3OdsV594Sv5ek3heJQSygEe4NbL85NuzaFB4XPFZpYpNaO7g8rGo7ZZuEM1tNAy7OpGcV5T1OGSxvZYZFwc+n7V6U18QmqSeFABn6h7UE6n0aw6needcXkCPjf9TmpHG09mby8sJrTMCZWJ23xzTSWAPp9q3EXhjobEhupW4ztkyV1PD/AIaTPm9ZtiefqO1PSdHKZhg7kEaeCDxXDKxAIXG/+1bcWHhWGQ56hGyjsoNO1eCYW9U5IPZUJol/0EwjMzA5Bx/xXAXAxpznjavQl6t4EhOZ1mdfZYzT28UeB1kVoOnTFUIIBXk1F9kPPQZmA0xk9/pNINOwylvJgEYwhr0Q+NPC0ZDQ9LkH7Vw/iB0JciHpD74xnFXZIq2efNHcqPXbyIvADIRW28FeH/MP5y8jyFIIRl5pdR8YWfXESOKx8p1b07DevQOkWbQ9Mgldd5FGFxwKy5Zu6R2PCwwX5MsLJNpGkaR2UDilVtQwUDApUvlL7OhcfoGsGKbGqspkyAp7VI+k5y+1VXAz/qbe+aVI2xRBPGzhjsCcj70OkiZYyxwMDP8AFW2lABBfI5BBofcTqG0F9zzQLQORqjN+LbVpIklzuN/5rGf+Ooc4xXp8nRLvrGi3t0bS7YJOwwPmpfEf4X269HF70eQtPGv60WrVg9634Za2ee8uH5WjyjBJ5pMG7tROPoPUpiNNpIFJ05IxvmjNr4DvGZfzsyQg8DvWlNGBpmVAbG7V0NpGS3Gwr03p34d2TQhrh3MnsTWm6Z+HPQ1KPcwqyFQWDHGDVNr2DTPDVlUnn54zUwbn1E19GdN8B+HGMgg6dAVGMsy5P7VF4j8FeGJrYwR2scMjKQJE5BoeUfROLPnxRIcnJwM1ModsgtuD/NE+sdMXpXUJbNmOhfpZuTQ/QFTOr+6By3RKKs8Tj1fyKrFNtjyavzorRsA+9DYm8t9D8imRbrRQjGynY8GrVrNIhA17c4qJSjA+oVwBV31ge29XyvsoPWspH6iviVcYGeTUfUBcTN5yTSCUezUOtrhEfJm32qzNeQF1dJhqAOal6LKMyz6hlnJyRvmonEu2S5J+9FwVlg80MCccZ71EyJvpcEZ5qIlgsJLyNW1OFvKQTjvirwC8BuSa4CFxlsH71L/hRUFtKcH+jXRaylScHPtVrK7Zf/mnbZHrxxtmrTIUjZyhTx/NPFlJ6RqGSccVO7ALsxNNUgrzggjFFZBq2bA/6o27HO1d/Kkb6wdgafgYJDd/elpAGC/OM1Ukq0FHsv8Ah+0b/qtuVYHLge1e5ySMvkxK2UVAAc14n4fCfnIsv6s5xnvXp8l0BjROGbHY8Vhkm7PQeIo8EzQB2x9Q/mlQVbxFUAzLn5elVcR3KJx1TkyEH71VnMSodUgGBvvwaneRWAAU5PaijdFhtLOK5mh/MyfU0WRj9zWdxk7o1Zcqh2AOndPn6pIUto2KjlyMLj70Wmh6R0Dp8zXJhvL4qSdsha5N1WXqt4LKyxbQqh1KhwNh7igslqp1C49SscFR3qkuPRgy5ZS70c6X4muOpzCMN5SbBGQce9bLol1aWEEqtOrSSnDENtWXHSun9O6UkihvNYll08Ae1RwPGcBtWfYU+EWcvLks0F9d2MiKkaAackEVBFaQ3Lhmk3G+PehavH5g54wdquRFS4Cghc09RdGdyCEBiRwBl2405oxbQI7M12TFGozpHeh9je9M6XGzyLrmIPqbtQjqHXEuQqpkDHqJ71TVFbYfuutrF+hbelT/AHQ0fqzlnl1Pjb2BoJ+YRm+k4yBz/dG7AwLbq4ILAkkYpbkNjGzPfiH4aju+ni/iYLMn1fIryxlQnAJz75r6BdYZQYpFOhxpwfmvHPGXRf8AofVXUeqKQ5U4q+VgzhRn9CDPqwao3sKq6spyWO4q9IRkgDng1GyiRcZx803HJxYloFugUkg7VHtVmRV9QbsKiIQbVsUrAIwdq6ADXfT81wEZxREsnt5PKIyx0nkCr7KoQMp9JyKHBVKYAycVqPDCWl9G9ne6VRRqDscftmlNbIBRpwckY7UiEznPJ962cXTPD4VdckI53MnFSGw8MREE3ds2RwG/5oXH+kMRpTG7f3XBpC7Het6tv4TQKxurcBu2OBVjT4ITY38WRj1CHcihr+lnnZXYgZLfApxTOAqPjudJr0B+qeCYB+ldMTgZIhrsPiTwVEv6huDtvpjG9WQ8+8mQ8RSEj2U03yzqIdWQjswxXoo8c+CYywTpd+7j6JDpH9VkvEPVba/6h50MRWLsuO1DLSLiiDopWK6BYkHtitjbzQll0SMcDcMaw9lOiyjYkj4o2LlViZypDZzQpJm/DmcVQUn6pbrKwNxgg8ZpVi57oSTO/lnc0qH/AMJ87PXWmRQzBTkYpltfSC4XM0mhhpKk5yM1Wu5zGy7Diqx6gsa6ig1jg5rJJbO/ma9mkkFt0S1myqm5nYnncA0OSaFouDq+Kz0nUJp3y7ajjAyaJ2F0EhSPSC2rJY96KCtnGzz2H7hNdvE8sbaCoAx8VT1pCQxjHP8AVOufERNitvpUJGDjHJzWfn61qYhQG7D4/atCpGCVsMrcxAl9sf1XJusRBQtuvqJx9qANdySMAwIA7VIkpBzoA74xzVOT9FcQpJceapyCxG+cfNc9DIQowc5/3qNJ9SkoiqDtUsUqGNdhrUYH7UEm/YSRyOXS+MbYorZMcg6DjIwcVW6epcmRkUoT3q/aymGXKj0jO54pTQyIW81Zd9OCf6oZ4p6LH13pcgWMCeIalON8Vcs7om5ZmRdPt70ZtZYsZRfSwwwNXF7LkrR85SRGKWSCVCHTIJ9t6aSo0gLyRmvQ/wATvD62tweoWiBY5d3VR3rz9sDcDIpilsztFK7hXWZADhu3tVKQDP04oyrBgVIztiht0PKfTjnitUJCmioMZ4zXDgjj96drOeK6G9PAxTrKLtlEJYS+nZDuTXL/ANIAjU4PsKhgncQmIYCmr63fAZFper2QFEMM7Gu6Qf8AE5+1HFkjOCVXng1wJGclcCisgFK8YQn5pFCRjRRdovScBcU5Iw2M4HxUTLAvksy7Jj704wMRnQNuaKyRenBH8VXYlAds54qNlFMQYI2H7ir0iaAFkXGQNOO9RmT3Xvmrt5JkRMFGAoNWkmtlkFq6pJq0/Y4ohcTAW4XBBPJI5NDoJCWChRj5qW8uS3o22OaDjoNSojBA2Cgj3IpVH55HsKVBxRLPR+tbKmNskcUKnJyftSpVil+x6XyeiFNmH3qfzHBIDHtSpVPZxsvYPup5QdnNWbBQYXYjLAjBpUqO9iC/EA2rPvUhJITNKlV+iEqsfJUZ71NASTv7GlSqimaTpJJ6U4ONpQOKuTKoXYUqVChkDmApXG3NX+nMfOx/+8UqVUH6J/E0EVx0K4WZA40E7+9eASgCRgBtk0qVF9GeRVPf71XvgGiyeQaVKtGPsWylMACMDtXB9NKlWoEngAKnI96dk4/elSpb7KHB2I571OpI4pUqFFkqk4G9Oj5IpUqNEJE35qteAal+9KlVS6IQMBq4q7cAG1hJ5pUqLH0yFSIkT7e9cl+s0qVV6IR5+aVKlQFn/9k="/>
          <p:cNvSpPr>
            <a:spLocks noChangeAspect="1" noChangeArrowheads="1"/>
          </p:cNvSpPr>
          <p:nvPr/>
        </p:nvSpPr>
        <p:spPr bwMode="auto">
          <a:xfrm>
            <a:off x="155575" y="-890588"/>
            <a:ext cx="2466975" cy="185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t-EE" altLang="et-EE" sz="1800"/>
          </a:p>
        </p:txBody>
      </p:sp>
    </p:spTree>
    <p:extLst>
      <p:ext uri="{BB962C8B-B14F-4D97-AF65-F5344CB8AC3E}">
        <p14:creationId xmlns:p14="http://schemas.microsoft.com/office/powerpoint/2010/main" val="27424884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isu kohatäide 2"/>
          <p:cNvSpPr>
            <a:spLocks noGrp="1"/>
          </p:cNvSpPr>
          <p:nvPr>
            <p:ph idx="1"/>
          </p:nvPr>
        </p:nvSpPr>
        <p:spPr/>
        <p:txBody>
          <a:bodyPr/>
          <a:lstStyle/>
          <a:p>
            <a:pPr marL="0" indent="0" eaLnBrk="1" hangingPunct="1">
              <a:buFont typeface="Arial" panose="020B0604020202020204" pitchFamily="34" charset="0"/>
              <a:buNone/>
            </a:pPr>
            <a:r>
              <a:rPr lang="et-EE" altLang="et-EE" smtClean="0"/>
              <a:t>Nord-Osti pantvangidraama</a:t>
            </a:r>
          </a:p>
          <a:p>
            <a:pPr marL="0" indent="0" eaLnBrk="1" hangingPunct="1">
              <a:buFont typeface="Arial" panose="020B0604020202020204" pitchFamily="34" charset="0"/>
              <a:buNone/>
            </a:pPr>
            <a:r>
              <a:rPr lang="et-EE" altLang="et-EE" smtClean="0"/>
              <a:t>2002 </a:t>
            </a:r>
          </a:p>
        </p:txBody>
      </p:sp>
      <p:pic>
        <p:nvPicPr>
          <p:cNvPr id="14339" name="Picture 2" descr="http://upload.wikimedia.org/wikipedia/commons/2/24/Vladimir_Putin_with_victims_of_Nord-Ost_terror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748088"/>
            <a:ext cx="45275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http://t1.gstatic.com/images?q=tbn:ANd9GcSHK2t68Rxgdg27P5aNF6MeITVMhp1P-ORyDA2jtr4lFqM435Ae4xxPRk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748088"/>
            <a:ext cx="403383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6" descr="data:image/jpeg;base64,/9j/4AAQSkZJRgABAQAAAQABAAD/2wBDAAkGBwgHBgkIBwgKCgkLDRYPDQwMDRsUFRAWIB0iIiAdHx8kKDQsJCYxJx8fLT0tMTU3Ojo6Iys/RD84QzQ5Ojf/2wBDAQoKCg0MDRoPDxo3JR8lNzc3Nzc3Nzc3Nzc3Nzc3Nzc3Nzc3Nzc3Nzc3Nzc3Nzc3Nzc3Nzc3Nzc3Nzc3Nzc3Nzf/wAARCADDAQMDASIAAhEBAxEB/8QAHAAAAQUBAQEAAAAAAAAAAAAABQACAwQGAQcI/8QAORAAAgEDAwIFAgYBAwQBBQAAAQIDAAQREiExBUEGEyJRYTJxBxQjgZGhQjOx4RVSYsEWQ4LR8PH/xAAaAQACAwEBAAAAAAAAAAAAAAACAwABBAUG/8QAJhEAAgICAgICAwADAQAAAAAAAAECEQMhEjEEQRNRIjJhBRRxgf/aAAwDAQACEQMRAD8A8cmLHfvUJ1ncCiViQTh0z7E0XgjhJ2iHtQc+OqGwwuRmFimYgCMn9qlWzuZDjyz98VrEZUAxGMcnaneeukoEG/ehef8Ahpj4f2zNJ0i7Y74X71YTor49b/wKPNcsD9G/G1Ri7YEgKDvmlvNIavDggWnQoxk6yalHRYFG5PzVsXjcAHZff5rhu2Y50jmq+VsL/XxJFRulWx981RuenhSdG/ttRf8AMFt8cU0vqULp5Haii5Mz5MeNdAaLpUzscsFX3NGOlWSWTpIWy4Oc05W0hvT2xzS/MM2VC5Pvmn8XL9jNz4vRpE645lDFtWBjf2xV09faVANIGPbaspHKRsE71ZjuXySYxgnJFVLx4S7NEPOyRNPF1QuwwPSSOTvRi0vllDKCfSNvvWGjuNKepMDj7Vft+pOmhIyeQfuRWTL4SW4m/B/kb1I2i3BKqTyw3rjykKfmhXS+qGaQRTAAschs4x96vu8qgBkJzkfesUsLXZ0oZlLoa0zEHOw9zUXnlHA7mpDK2o+k422NQyOWw2nIHNJcTQnZaLlVXLZJ/iomlbfNcimMiZKjbfntTZ9TnGk5Bz/NSiPoH9Qd1cMvG+TQ8XklvOrqPUDRiZX8twEOqgN6z6cFNxUSM2Xo1VteebFqU/VuSKsxTsB6u+9Zvot46oq+X6V5JrSW5yA2jKHn4zTVRgmy/YSOzhdj7fejUQlMOWYac7ZNALW68lgzxgYO2RxR20mEx8wmONYxrZmOBj5NWhEidHYjGds1NHK6naqX/VumxEKeoWYY8frpg/3V9JC6KygFGA0sNwf3piQDaLUN8V/1AcdtqvJMHXIINCixA1Y2G9OSR0YEL6TTIyoTLGmFfMPtSqus3pGxpU/mhPA+QrNnDek4OKLW876fSo4H70FhDBhvtV2JpP8AvHNMmtl4slBPz5CDj7cfFNEj/UNsb1T85l9TMBtUP5s8ahvS+JrWYIl5AeAD/wDmmB3wQBv71QN2DsHGfmo2vAMFGORzk1fBgvOgj5jcHFN86TXkd/ahUl1Jgb1yK5lEo9WM80XxS7FSzqgq0r4GDt3pGZlXJYbY5oeZJSSNWwNdCuwGTzg0S/ERLJyLYuZHJJPBzTxK43H77VTVG7MM8U9A2CNWxo+TFBFJ3GWJ/ip/zD40kDbbAocBISRqGBUnrC5zwKL5GSi8J2Iy2cYydqminIIYcnYD70NJZQcnimh32AbFV8n2WrXRo7e6lDadgePtWn6T1Ca5YW8mC+Dp+wFedpPMvqDk496KdL6i8E8chfGg457Vmy0zpeLmadG7PnBtJHqG44pYkKk//wArgLzQRXCN6XAYHH/uuxiTIwRnPFYpRpncxytDIA+vy5D6MH96dLI+2diDyKiuNUZDlgPinyQuOWGof7mlaHESySMzdx80G6nHKr7DcbbUaRG1HDjB22qr1CJnTUGGcZ3HNUuheSOgZ0d5Q3kn/wCoR/NarpUwME35uTykj06WVcknPt8VjlklhuVdWAx7bb0bglcgNr3IAHxTYHMyxNBcRIUZvzGopwoKZIx9fOMfHNWbK5hSR4prpY8FRGS6MZCe4wdh96zcjyCMsrZJ2OKHXhmJDA4YcfejdfRkdnovUug2HVrLzLdYUnxtLGi4J9mHDD71nfB8HUrHqRksGENkrtHfWrtmNGHeMfPt2oT4c8QXdjKsE8pMLnSfcVrpLoZDxyIFk3x9+5FM+TRdJqmaOGVnyBg9sVN6+DtWfsrt3Yssi6uSM80WjuGC5JVhnc54oCqL4MuKVcWQaR6x/FKisVSPkNFOM55964ZZAAobYUztgA0hkHmurxvswqxFnPLE1zBp4zmlVpJBDNJ+1cxT2PbvXFUmiukDWx0EMlxKsUSlmY4AFam98E3vTekJf3jhWk3VPitH+GvhVHjbql+voC/p5G+c9q0/joxr4eKysDj6B8VllmS6NUfGbjbPGzDiPJODkbU1hgbHfjFWtCmM6myTxVd1AIwe29LjKxM40MUEnnHepVXCklqasYY43JJAoz0fpdtI+vqLssK7kLuT8UXYHFgxRjALbgGpAdyocfzWtdfD66dFs4QfTncmrIg8MXNvoa1kSUc6WxmgbS9jFikzFE5HO45GaRIGPUM5Fbi7/D23kQT9NumSOXfEm9BrnwN1mA5VElTsVbc1L+ifHJejPNnONWf9iKSk4GGzjen3NjcWjMt3C8TD/uG1QhRjVnY+1C9h47Ts9D8I9RS/sBZTy6ZYf9P5oqEOSC2HHbvWW8A9P1XT3krkQRLvjua1Mqp5pYsQxbOax5f4eg8aTcdjp0DJnOTnGDTUQZCZznv9qe2gxYz6gOK5CkPnkeYQpPJ7Vn9m1EiW5wWHYZ2qG4tyYGAbJ4FFPKjzgkgZqvNEgbGdse9WtAy2jF3kLoSzHDbbDtUcFyyr6X9QHHvRLrECLck52IxzmgUCp+a8uQ4DMB+1Mizm51TDUN0Scs2QN8Cpnk1MFDhtR9thTF6YFQMrakJ+occVJDaAKS5xxjfmm8WYZME31u3ml9RXSM+1T9M628SvFdMWXH1HOR7URmgt9GVYaicYJ4oRc9NiXUFl1MR6jnOKji0xblQdsuoqW/TlDb854FHoOoPpUq+xPGd68uZWttOmXDrvkGinTuuIqlJ5Drzsx9qriyKZ6nDfO0anzgMjuTSrz9eqw6dp9u2TSpnAHkjyrNd75prbGuqTXYMaZ3PvXNXxSPNcOKhLE252op0CGKW8jMoyoIJ9sUKwSaPdA6V1G6kU2trI6OdOvHpH70rK/wAdDcCuaParK4tj021SFcKoI0rxmst+I86PFDGr4TuuKL9Etm6LYEdXdUVDsQcg1iPFnVIr6/zGCUB71hkmdTI0ogC4ESINJBONt6ouw3I5qW5kGrAGBjYVW1DAwO1MgqOXOVs0Phd+ns0kV2AszD9Nyds0R6lJJaxt5UIJHJFZBJdBBCgEEUXs/EE0UaRSqJIlJPG9E+i4SQa6L0x+s9MubjeOSAZGeGqOytysxVxw21GfD3U7e+gNuLpIATnDnSK2PT/CxmiWRtBUj0uBnNZckb6NuNLtl3w7aiboZcjHl5GPY+9Zfr/icWsrW8BUtG25FelWdmtt0i4iRMZyMDvtXg3V+k3UvUpLiBwB5h9L7ZoWtLZHK7oL9R8S2/VYvKvbMPGNgM7/AHrMdWtbWBUayLMjDOlv8T7Ua61ZxW1pbvBpMxjAlC+9S3XT428OwTshDNJsQNhtVKbXYMI26DHgpI16FPG2NTYI+1XJQmVP8HtVXocqQQCFVOMAffarkpTVo0ZOe5pU3fZ2cEaRwaMg+/ODXJUAAZF7705cBNIXnbNWTpdCVXA9qW0n0a0iW2bzUJcZAHNPdVIJJznj4qK1nCErp5z2qzkYxj+qtRKaYA65BELfzByo3OKxt1btKQyuBg8g16JeIksTxsnIwM9q8x6hDJbTywytg6sg07HFHK8xtB6LrVxBai3DoyjG5qOfrLyKqMUUBuV9qyMobTjOD75qLSwzqPPG9alC0cmWRmpPUwUYGdRycZqq/UYmTL3BG3Y0B0ZX23puhTjbYUSxi3NhWSWwkY+ZcSY+K5E/R4zkyTNt34oT5YOx4p3lLqwfvRKKWgeQaS86RpH6cx+c0qpLoAAVBilUpFWASBj5rhyPimjmnYzvjitugexGiPRujXfV7gQ2kLSHkkDOBVvw14du+t3qRQwv5WfXJjYCvZ+gdJg6II06egWJVw7kepz3rPlzqOkbfH8OWTb6M90L8PrPp9hHfdQjeaQtsMbfxW2ZoLCx1tEiRJwAAMirUYZyQcmJdwD2rz/xn125url7K19MKHBwOaxSyNs38I4ogbxR4iuOoXBRCRED9I4rJ3khZwwHHarl1rDK+PWDQ67lcOW499qdDG1tnMzZXJnJG1xalTbjNVmJK404HxTllcZHauMWA3x7U0zMYCwONJp2TjGk803W2o/fNLLHmroolSZlI0gj5rVeHvH3V+jMghcyQrzG5yDWQLPzj71xmbfbAoXjUmMjllE9/wDD34odNvoCOqJ+Vb3UFhQ/rHiHwtcIztJmVW2KpkmvEfzMoXSCQDzTllkG470EsLHR8iK9Hpn/AMg8Ow3KXAillKgnQR6TQ3rni89UjitoLZIIFbIVD7msOHfgd9qnhZxg4pTw0tjcfkXI9GtrhkMbImzAEgHbFaHp+ieNZdHqHJrLdLaR7GKdBqXSB9qP9MuXjbT2PxWWS4y2egwK42gi0a6SQm1RMpJAKYA9qtuGHpxUb6tiRvQsfFg7DRyMuDuavpJqVW0neq9yJdmUE43NRLM0SgOBmhXZcmizMSQP08dxWL8b2qrGlyse+cMCOc1rJL9cAHADY7c0L6tLHe2ckUiZU7Ain47ToweWoyiecStqXOkY96iLklW0jY8UdHh24dGVmCrnK0o/DbLKUa5RT2BrfFujgTjsBKxGRp/mm+Z2K/xWlXoNoB+rfLqJ/wC4U5endFiVvMulJHPqBotiWjLGTG+k4+amhRtHmvE5Qf5Y5P3rT6vDMBBC69+M5oi/i/o0NubZLPVGMYGgVX/WUYw3fl+kRHA/8aVakeMunY26XFj5QUqmvss83CE+3vR3wp4el691BbeMhVG7MewoGgOd/at5+Gt1+W6gyD6pFKrt70eabSNXiYlOas9I6dbQ9MsI7O0AVUHqPdjUwmIAUHntQ6MTesFW1ZIOxpM0ix6mPqxx3rlzbkz0ijGMQrdX5telTSBx5hyAK8rkmkmkeVnBLtqzWi8U3UiQCJZPUy9jWMjVhlWk79q0YYXJWcbzciWkNl1szcY7Ght5HI2RsDRAgtyfmqt7CynJJ22Jra1o5LYMw5XJOMVLCjSkKdyRkVx0IBJNMyYyCG3HtQrYJK0LK7DbI2OajIbJ35+KkRzJnJ3O+TXHjx/lk1RQ3D77j5rhV2GrNdZGAOT/AM0hkDGr/mrLIyjLnUaSMdlzSYE75/auhDzkZzRaa2USrq5B396kj1hTv8VCqnVjNSKDj6s96VJDcT/I33ggTS9Ju4w2SCGUGjtp5gZCQBg8UC/DaNmW7QEnWuMUcERiJVznS3vvXPzr2j0/hyuCD0btLFrG1SGNznVzVCzJVRk5B4Bq+cj/ACpMd9miSp6IZYpDG6Lgsf8AevOepeIOoRzzW76AEbbK16WB/kNiKwPjnpn5W4W8XBSQ4b4NOxqzB5kppaZnbnrvUZD/AKgXG2FFVX6r1IgDz2A9htSdO+RjbFRMrEZzkjO1bYwVHDnkm32Nlv74j13Mh/8AuqAz3UjajK5PvmpzGxGdtNd06WADfVtzR8RTbZUInO+s77VwQTtzkA7DergB/wC7AG+TXG1EH1Z2okkDZV/LS6cg/tTvy0g3JGB2qbDH/Klhtjq55FFSKIzbPn6h/FKpAhPLb0qviija9C/DaEKlx1W6yuN4o9iD8mtr0zoPTbHy/wApaxRum4cDc/vRS5kjnt4oUUJGmOOTXFEa4x7Yrm5c7bPTYcMccdLZKsSBck+o7mq110+G6Kk+l1OQRtUxKjYmql1dxwQyvqyVUn+qVyt0MdpWedeJVRerPFIxBTg6tqzjuqvhmI9zRHrFwL2eW4YHJONOf7oPcBVUFidzW3EtWcHyJXIntDHI7DX29++an8mJgVZgdu1CLUqtwCfpPzRoxopXB9OMVoTbRmYPuOmoylo5MNvtVGWyeFcyHK45FaEJHjYg/vXJFiMZHIJ71dNIEzOFVsBu+M0+NkJw5NFJrG3lJ0sEYjnND5rLyv8ALOO471Tr2UcaNcjLf+6iZAoPqrgZVGNWd6lZYjllbK/3VbRZDoAAOc/FOUDODxTyqcAnOOcVGwG2PeruyjoA998ZqaNF05LYOcVCFXV8ZqdNGKCT0Mx/segfhipZ7tdWFEedXzR68iCJ5mvJ7mg/4bRoLe4II9QwffFaGWKOSNkzudgO1Ycu0el8b8YleykTytQfU2NhRaJlIxqoPFbpFtrGxyd+KuiaOMLgZ/ekxizVLLCqbCIVNhqO/wA0O6502HqVi8EoOwypB70vzgJYED43pj3yMDggHIGCeKbBST6MubJjkqbPKb20a2uXtpG42H2qs4RMKCSeMCt51foVl1C6SeS5EbE+oBhvS6Z0DpNlc+dJcJIR9OthitSs404RsyfTfD3UOo4eKMrEPqdzgCn9S6DNZAy6wyZ969Ja/szCU8+FFHYMAKoXR6JKFjnu4vLJ39Y9qZ6EyjFHl7aFzluTjGaj1xrjMmM8716Eel+DgcyXkWonf1V17LwOi7XML4AyDRL+sRI861oFz5oyeN67rTs42PvXomfAsYGZEbJ2CrnFON34FjChWDN3xGMVevsE85LLnkH5pV6SnWPA6qAY22/8RSor/pDYiVRg4zUqTx6eM0PE2lSTGSR7iurcYxhSQdsVyGlZ7NwsvSSKVOOcYrH+L717ay2GQTua03ngLkITWV8cgN0xWjUHB3JPFHCKMvkJqDMq0kYC5XIPxVO4MIjy4zjtTPzi+Tkqe22KHXF01xISVwAeBXSg0onnMn7HHmBlDAYA7VYk6qNGkRb+9Ui4A2B4qMkFjtzVpsUyy/Up3HpIA37U3z3cDU7cb/NRDAGApNOzrUADFRlD/qOct/PammSSIagSfg1LEGBzpOMe1SgBgQU424qJEIisUy6kAEncVAp0HBXBxwRVjQ0LCSMZBJzkVcPlXILqmC3I9qjIV08qVfQNLDkVxoACNtu9J82zZ0+knANXYpo7hFRFxIeR71XZCgFjAwV5GxxXVCA8HNWLhSjnEeNzn2qvq3OVxt296XIbi7PRvw1RBbXLld2BG/Ye9aNSiEqynkjNA/w226JeSHgEADG9aDUMZK5OdyBWWVHosKuJg/GM0/T75mt5HVJRuc8VmZetXu6C5kxnjNeh+M7GO96YZliJeMZ47V5vKqsqtowRztR41H6OZ5alGQ1us3rHBuZPneoz1K9J3uH9ua6iBdWUyT8U4MmD6PnOK0qKOe5NldruY7mVyffNN8+XgSPjvvzVkugAHl7Y7iuZXGCm3uB70XFA8mVGeVhjU380weYdWoN23q6WXGdG3Y0teSDpyAc/eiSQNlIRluVI3rvley8b1c1Y/wADn7Ui2Rsu2Bjaiooq+QSvH90/yARgnFT68DcHHuaSsXYKsepuBVPQSTfRAIPZjSrU2/hHrVxCksdsuhxkZG9KpxYfxT+j1e4t9Uf6eVfsRQqfzYiFKerH3+KMs7gDGKqXCNONtOoHYmuTNX0euhJ+wcJWwBzsQf4qh1KP8xYyRlQRgkA1ZkaUOy6h6N6qSTswKj/LaqgwcyuJ5XetJFcNEVxjO1QKWAG3PejHiW1kh6mXyCGNBm174PzXShTjo8xmjUmIu24ArmptsLTfUSPtXfXk0yjOx6s44FOVioU4G21RqXOeAKcNTAH33qmiiwsjnYH5xUqs2knTiq6K6nFSKz7gkYP/AKqIhYDnBBH3xTNUkT5RcDg1zVJgDbbmnEyFcHBzvVvZBXk7Tw50jjPFUbe4kt2DDnjepZHdVYEcVTcsxFSKshoEuFuYBlcHGk/eq1wGRPo+c4qhbXEiEYI33oqjPcxhWOQBvQyVhwlTN3+GVxq6dd25UGTGoD4FaVZGAOV3OdsV594Sv5ek3heJQSygEe4NbL85NuzaFB4XPFZpYpNaO7g8rGo7ZZuEM1tNAy7OpGcV5T1OGSxvZYZFwc+n7V6U18QmqSeFABn6h7UE6n0aw6needcXkCPjf9TmpHG09mby8sJrTMCZWJ23xzTSWAPp9q3EXhjobEhupW4ztkyV1PD/AIaTPm9ZtiefqO1PSdHKZhg7kEaeCDxXDKxAIXG/+1bcWHhWGQ56hGyjsoNO1eCYW9U5IPZUJol/0EwjMzA5Bx/xXAXAxpznjavQl6t4EhOZ1mdfZYzT28UeB1kVoOnTFUIIBXk1F9kPPQZmA0xk9/pNINOwylvJgEYwhr0Q+NPC0ZDQ9LkH7Vw/iB0JciHpD74xnFXZIq2efNHcqPXbyIvADIRW28FeH/MP5y8jyFIIRl5pdR8YWfXESOKx8p1b07DevQOkWbQ9Mgldd5FGFxwKy5Zu6R2PCwwX5MsLJNpGkaR2UDilVtQwUDApUvlL7OhcfoGsGKbGqspkyAp7VI+k5y+1VXAz/qbe+aVI2xRBPGzhjsCcj70OkiZYyxwMDP8AFW2lABBfI5BBofcTqG0F9zzQLQORqjN+LbVpIklzuN/5rGf+Ooc4xXp8nRLvrGi3t0bS7YJOwwPmpfEf4X269HF70eQtPGv60WrVg9634Za2ee8uH5WjyjBJ5pMG7tROPoPUpiNNpIFJ05IxvmjNr4DvGZfzsyQg8DvWlNGBpmVAbG7V0NpGS3Gwr03p34d2TQhrh3MnsTWm6Z+HPQ1KPcwqyFQWDHGDVNr2DTPDVlUnn54zUwbn1E19GdN8B+HGMgg6dAVGMsy5P7VF4j8FeGJrYwR2scMjKQJE5BoeUfROLPnxRIcnJwM1ModsgtuD/NE+sdMXpXUJbNmOhfpZuTQ/QFTOr+6By3RKKs8Tj1fyKrFNtjyavzorRsA+9DYm8t9D8imRbrRQjGynY8GrVrNIhA17c4qJSjA+oVwBV31ge29XyvsoPWspH6iviVcYGeTUfUBcTN5yTSCUezUOtrhEfJm32qzNeQF1dJhqAOal6LKMyz6hlnJyRvmonEu2S5J+9FwVlg80MCccZ71EyJvpcEZ5qIlgsJLyNW1OFvKQTjvirwC8BuSa4CFxlsH71L/hRUFtKcH+jXRaylScHPtVrK7Zf/mnbZHrxxtmrTIUjZyhTx/NPFlJ6RqGSccVO7ALsxNNUgrzggjFFZBq2bA/6o27HO1d/Kkb6wdgafgYJDd/elpAGC/OM1Ukq0FHsv8Ah+0b/qtuVYHLge1e5ySMvkxK2UVAAc14n4fCfnIsv6s5xnvXp8l0BjROGbHY8Vhkm7PQeIo8EzQB2x9Q/mlQVbxFUAzLn5elVcR3KJx1TkyEH71VnMSodUgGBvvwaneRWAAU5PaijdFhtLOK5mh/MyfU0WRj9zWdxk7o1Zcqh2AOndPn6pIUto2KjlyMLj70Wmh6R0Dp8zXJhvL4qSdsha5N1WXqt4LKyxbQqh1KhwNh7igslqp1C49SscFR3qkuPRgy5ZS70c6X4muOpzCMN5SbBGQce9bLol1aWEEqtOrSSnDENtWXHSun9O6UkihvNYll08Ae1RwPGcBtWfYU+EWcvLks0F9d2MiKkaAackEVBFaQ3Lhmk3G+PehavH5g54wdquRFS4Cghc09RdGdyCEBiRwBl2405oxbQI7M12TFGozpHeh9je9M6XGzyLrmIPqbtQjqHXEuQqpkDHqJ71TVFbYfuutrF+hbelT/AHQ0fqzlnl1Pjb2BoJ+YRm+k4yBz/dG7AwLbq4ILAkkYpbkNjGzPfiH4aju+ni/iYLMn1fIryxlQnAJz75r6BdYZQYpFOhxpwfmvHPGXRf8AofVXUeqKQ5U4q+VgzhRn9CDPqwao3sKq6spyWO4q9IRkgDng1GyiRcZx803HJxYloFugUkg7VHtVmRV9QbsKiIQbVsUrAIwdq6ADXfT81wEZxREsnt5PKIyx0nkCr7KoQMp9JyKHBVKYAycVqPDCWl9G9ne6VRRqDscftmlNbIBRpwckY7UiEznPJ962cXTPD4VdckI53MnFSGw8MREE3ds2RwG/5oXH+kMRpTG7f3XBpC7Het6tv4TQKxurcBu2OBVjT4ITY38WRj1CHcihr+lnnZXYgZLfApxTOAqPjudJr0B+qeCYB+ldMTgZIhrsPiTwVEv6huDtvpjG9WQ8+8mQ8RSEj2U03yzqIdWQjswxXoo8c+CYywTpd+7j6JDpH9VkvEPVba/6h50MRWLsuO1DLSLiiDopWK6BYkHtitjbzQll0SMcDcMaw9lOiyjYkj4o2LlViZypDZzQpJm/DmcVQUn6pbrKwNxgg8ZpVi57oSTO/lnc0qH/AMJ87PXWmRQzBTkYpltfSC4XM0mhhpKk5yM1Wu5zGy7Diqx6gsa6ig1jg5rJJbO/ma9mkkFt0S1myqm5nYnncA0OSaFouDq+Kz0nUJp3y7ajjAyaJ2F0EhSPSC2rJY96KCtnGzz2H7hNdvE8sbaCoAx8VT1pCQxjHP8AVOufERNitvpUJGDjHJzWfn61qYhQG7D4/atCpGCVsMrcxAl9sf1XJusRBQtuvqJx9qANdySMAwIA7VIkpBzoA74xzVOT9FcQpJceapyCxG+cfNc9DIQowc5/3qNJ9SkoiqDtUsUqGNdhrUYH7UEm/YSRyOXS+MbYorZMcg6DjIwcVW6epcmRkUoT3q/aymGXKj0jO54pTQyIW81Zd9OCf6oZ4p6LH13pcgWMCeIalON8Vcs7om5ZmRdPt70ZtZYsZRfSwwwNXF7LkrR85SRGKWSCVCHTIJ9t6aSo0gLyRmvQ/wATvD62tweoWiBY5d3VR3rz9sDcDIpilsztFK7hXWZADhu3tVKQDP04oyrBgVIztiht0PKfTjnitUJCmioMZ4zXDgjj96drOeK6G9PAxTrKLtlEJYS+nZDuTXL/ANIAjU4PsKhgncQmIYCmr63fAZFper2QFEMM7Gu6Qf8AE5+1HFkjOCVXng1wJGclcCisgFK8YQn5pFCRjRRdovScBcU5Iw2M4HxUTLAvksy7Jj704wMRnQNuaKyRenBH8VXYlAds54qNlFMQYI2H7ir0iaAFkXGQNOO9RmT3Xvmrt5JkRMFGAoNWkmtlkFq6pJq0/Y4ohcTAW4XBBPJI5NDoJCWChRj5qW8uS3o22OaDjoNSojBA2Cgj3IpVH55HsKVBxRLPR+tbKmNskcUKnJyftSpVil+x6XyeiFNmH3qfzHBIDHtSpVPZxsvYPup5QdnNWbBQYXYjLAjBpUqO9iC/EA2rPvUhJITNKlV+iEqsfJUZ71NASTv7GlSqimaTpJJ6U4ONpQOKuTKoXYUqVChkDmApXG3NX+nMfOx/+8UqVUH6J/E0EVx0K4WZA40E7+9eASgCRgBtk0qVF9GeRVPf71XvgGiyeQaVKtGPsWylMACMDtXB9NKlWoEngAKnI96dk4/elSpb7KHB2I571OpI4pUqFFkqk4G9Oj5IpUqNEJE35qteAal+9KlVS6IQMBq4q7cAG1hJ5pUqLH0yFSIkT7e9cl+s0qVV6IR5+aVKlQFn/9k="/>
          <p:cNvSpPr>
            <a:spLocks noGrp="1" noChangeAspect="1" noChangeArrowheads="1"/>
          </p:cNvSpPr>
          <p:nvPr>
            <p:ph type="title"/>
          </p:nvPr>
        </p:nvSpPr>
        <p:spPr/>
        <p:txBody>
          <a:bodyPr anchor="t"/>
          <a:lstStyle/>
          <a:p>
            <a:pPr eaLnBrk="1" hangingPunct="1"/>
            <a:endParaRPr lang="et-EE" altLang="et-EE" smtClean="0"/>
          </a:p>
        </p:txBody>
      </p:sp>
      <p:pic>
        <p:nvPicPr>
          <p:cNvPr id="14342" name="il_fi" descr="15878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901700"/>
            <a:ext cx="36734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2841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ealkiri 1"/>
          <p:cNvSpPr>
            <a:spLocks noGrp="1"/>
          </p:cNvSpPr>
          <p:nvPr>
            <p:ph type="title"/>
          </p:nvPr>
        </p:nvSpPr>
        <p:spPr/>
        <p:txBody>
          <a:bodyPr/>
          <a:lstStyle/>
          <a:p>
            <a:pPr eaLnBrk="1" hangingPunct="1"/>
            <a:endParaRPr lang="et-EE" altLang="et-EE" smtClean="0"/>
          </a:p>
        </p:txBody>
      </p:sp>
      <p:sp>
        <p:nvSpPr>
          <p:cNvPr id="15363" name="Sisu kohatäide 2"/>
          <p:cNvSpPr>
            <a:spLocks noGrp="1"/>
          </p:cNvSpPr>
          <p:nvPr>
            <p:ph idx="1"/>
          </p:nvPr>
        </p:nvSpPr>
        <p:spPr/>
        <p:txBody>
          <a:bodyPr/>
          <a:lstStyle/>
          <a:p>
            <a:pPr marL="0" indent="0" eaLnBrk="1" hangingPunct="1">
              <a:buFont typeface="Arial" panose="020B0604020202020204" pitchFamily="34" charset="0"/>
              <a:buNone/>
            </a:pPr>
            <a:r>
              <a:rPr lang="et-EE" altLang="et-EE" sz="600" smtClean="0">
                <a:hlinkClick r:id="rId2"/>
              </a:rPr>
              <a:t>http://www.youtube.com/watch?v=csr9TPGPoxs&amp;feature=fvwrel</a:t>
            </a:r>
            <a:r>
              <a:rPr lang="et-EE" altLang="et-EE" sz="600" smtClean="0"/>
              <a:t> </a:t>
            </a:r>
          </a:p>
          <a:p>
            <a:pPr marL="0" indent="0" eaLnBrk="1" hangingPunct="1">
              <a:buFont typeface="Arial" panose="020B0604020202020204" pitchFamily="34" charset="0"/>
              <a:buNone/>
            </a:pPr>
            <a:r>
              <a:rPr lang="en-US" altLang="et-EE" sz="600" u="sng" smtClean="0">
                <a:hlinkClick r:id="rId3"/>
              </a:rPr>
              <a:t>http://www.youtube.com/watch?v=p4sPt5yvf64&amp;feature=related</a:t>
            </a:r>
            <a:endParaRPr lang="et-EE" altLang="et-EE" sz="600" u="sng" smtClean="0"/>
          </a:p>
          <a:p>
            <a:pPr marL="0" indent="0" eaLnBrk="1" hangingPunct="1">
              <a:buFont typeface="Arial" panose="020B0604020202020204" pitchFamily="34" charset="0"/>
              <a:buNone/>
            </a:pPr>
            <a:r>
              <a:rPr lang="et-EE" altLang="et-EE" smtClean="0"/>
              <a:t>Beslani pantvangikriis</a:t>
            </a:r>
          </a:p>
          <a:p>
            <a:pPr marL="0" indent="0" eaLnBrk="1" hangingPunct="1">
              <a:buFont typeface="Arial" panose="020B0604020202020204" pitchFamily="34" charset="0"/>
              <a:buNone/>
            </a:pPr>
            <a:r>
              <a:rPr lang="et-EE" altLang="et-EE" smtClean="0"/>
              <a:t>2004</a:t>
            </a:r>
          </a:p>
          <a:p>
            <a:pPr marL="0" indent="0" eaLnBrk="1" hangingPunct="1">
              <a:buFont typeface="Arial" panose="020B0604020202020204" pitchFamily="34" charset="0"/>
              <a:buNone/>
            </a:pPr>
            <a:r>
              <a:rPr lang="et-EE" altLang="et-EE" smtClean="0"/>
              <a:t> </a:t>
            </a:r>
          </a:p>
        </p:txBody>
      </p:sp>
      <p:pic>
        <p:nvPicPr>
          <p:cNvPr id="15364" name="Picture 6" descr="http://news.bbc.co.uk/nol/shared/spl/hi/pop_ups/04/europe_enl_1094210603/img/lau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413" y="3797300"/>
            <a:ext cx="3590925"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http://newsimg.bbc.co.uk/media/images/47352000/gif/_47352844_russia_beslan_226.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138" y="1052513"/>
            <a:ext cx="3505200"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descr="http://s1.reutersmedia.net/resources/r/?m=02&amp;d=20080115&amp;t=2&amp;i=2778716&amp;w=460&amp;fh=&amp;fw=&amp;ll=&amp;pl=&amp;r=2008-01-15T140417Z_01_L15254773_RTRUKOP_0_PICTURE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3797300"/>
            <a:ext cx="403225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1974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ealkiri 1"/>
          <p:cNvSpPr>
            <a:spLocks noGrp="1"/>
          </p:cNvSpPr>
          <p:nvPr>
            <p:ph type="title"/>
          </p:nvPr>
        </p:nvSpPr>
        <p:spPr/>
        <p:txBody>
          <a:bodyPr/>
          <a:lstStyle/>
          <a:p>
            <a:pPr algn="l" eaLnBrk="1" hangingPunct="1"/>
            <a:r>
              <a:rPr lang="et-EE" altLang="et-EE" sz="2000" smtClean="0"/>
              <a:t>2008 Sotšis: G. Bush ja V. Putin</a:t>
            </a:r>
          </a:p>
        </p:txBody>
      </p:sp>
      <p:pic>
        <p:nvPicPr>
          <p:cNvPr id="17411" name="Picture 2" descr="http://upload.wikimedia.org/wikipedia/commons/thumb/4/44/George_Bush_and_Vladimir_Putin_2008-04-05.jpg/220px-George_Bush_and_Vladimir_Putin_2008-04-05.jpg">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196975"/>
            <a:ext cx="3671887" cy="5408613"/>
          </a:xfrm>
        </p:spPr>
      </p:pic>
      <p:pic>
        <p:nvPicPr>
          <p:cNvPr id="174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888" y="2878138"/>
            <a:ext cx="4886325"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0075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ealkiri 1"/>
          <p:cNvSpPr>
            <a:spLocks noGrp="1"/>
          </p:cNvSpPr>
          <p:nvPr>
            <p:ph type="title"/>
          </p:nvPr>
        </p:nvSpPr>
        <p:spPr/>
        <p:txBody>
          <a:bodyPr/>
          <a:lstStyle/>
          <a:p>
            <a:pPr algn="l" eaLnBrk="1" hangingPunct="1"/>
            <a:r>
              <a:rPr lang="et-EE" altLang="et-EE" sz="3600" b="1" dirty="0" smtClean="0"/>
              <a:t>pöörane 2014. aasta…</a:t>
            </a:r>
          </a:p>
        </p:txBody>
      </p:sp>
      <p:sp>
        <p:nvSpPr>
          <p:cNvPr id="18435" name="Sisu kohatäide 2"/>
          <p:cNvSpPr>
            <a:spLocks noGrp="1"/>
          </p:cNvSpPr>
          <p:nvPr>
            <p:ph idx="1"/>
          </p:nvPr>
        </p:nvSpPr>
        <p:spPr>
          <a:xfrm>
            <a:off x="0" y="2276475"/>
            <a:ext cx="8686800" cy="3849688"/>
          </a:xfrm>
        </p:spPr>
        <p:txBody>
          <a:bodyPr/>
          <a:lstStyle/>
          <a:p>
            <a:pPr eaLnBrk="1" hangingPunct="1">
              <a:buFont typeface="Arial" panose="020B0604020202020204" pitchFamily="34" charset="0"/>
              <a:buNone/>
            </a:pPr>
            <a:r>
              <a:rPr lang="et-EE" altLang="et-EE" sz="2800" b="1" smtClean="0"/>
              <a:t>Edward Snowden</a:t>
            </a:r>
          </a:p>
          <a:p>
            <a:pPr eaLnBrk="1" hangingPunct="1">
              <a:buFont typeface="Arial" panose="020B0604020202020204" pitchFamily="34" charset="0"/>
              <a:buNone/>
            </a:pPr>
            <a:endParaRPr lang="et-EE" altLang="et-EE" smtClean="0"/>
          </a:p>
        </p:txBody>
      </p:sp>
      <p:pic>
        <p:nvPicPr>
          <p:cNvPr id="18436" name="Picture 2" descr="Pilt:Edward Snow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852738"/>
            <a:ext cx="290195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descr="http://cdn2.vtourist.com/4/6792938-Sochi_welcomes_you_on_the_WInter_Olympics_2014_Sochi.jpg?versio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0175" y="1773238"/>
            <a:ext cx="266382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88913"/>
            <a:ext cx="27654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775" y="1989138"/>
            <a:ext cx="284956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988" y="3736975"/>
            <a:ext cx="4614862"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7500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lgn="l"/>
            <a:r>
              <a:rPr lang="et-EE" b="1" dirty="0" smtClean="0"/>
              <a:t>Türkmenistan</a:t>
            </a:r>
            <a:endParaRPr lang="et-EE" dirty="0"/>
          </a:p>
        </p:txBody>
      </p:sp>
      <p:sp>
        <p:nvSpPr>
          <p:cNvPr id="3" name="Sisu kohatäide 2"/>
          <p:cNvSpPr>
            <a:spLocks noGrp="1"/>
          </p:cNvSpPr>
          <p:nvPr>
            <p:ph idx="1"/>
          </p:nvPr>
        </p:nvSpPr>
        <p:spPr/>
        <p:txBody>
          <a:bodyPr/>
          <a:lstStyle/>
          <a:p>
            <a:r>
              <a:rPr lang="et-EE" dirty="0" smtClean="0"/>
              <a:t>ca 490 000km2</a:t>
            </a:r>
          </a:p>
          <a:p>
            <a:r>
              <a:rPr lang="et-EE" dirty="0" smtClean="0"/>
              <a:t>ca 5 miljonit</a:t>
            </a:r>
          </a:p>
          <a:p>
            <a:r>
              <a:rPr lang="et-EE" dirty="0" smtClean="0"/>
              <a:t>27.okt. 1991</a:t>
            </a:r>
          </a:p>
          <a:p>
            <a:r>
              <a:rPr lang="et-EE" dirty="0" smtClean="0"/>
              <a:t>G. </a:t>
            </a:r>
            <a:r>
              <a:rPr lang="et-EE" dirty="0" err="1" smtClean="0"/>
              <a:t>Berdimuhammedow</a:t>
            </a:r>
            <a:endParaRPr lang="et-EE" dirty="0"/>
          </a:p>
        </p:txBody>
      </p:sp>
      <p:pic>
        <p:nvPicPr>
          <p:cNvPr id="4" name="Picture 6" descr="Pilt:LocationTurkmenistan.svg">
            <a:hlinkClick r:id="rId2"/>
          </p:cNvPr>
          <p:cNvPicPr>
            <a:picLocks noChangeAspect="1" noChangeArrowheads="1"/>
          </p:cNvPicPr>
          <p:nvPr/>
        </p:nvPicPr>
        <p:blipFill>
          <a:blip r:embed="rId3" cstate="print"/>
          <a:srcRect/>
          <a:stretch>
            <a:fillRect/>
          </a:stretch>
        </p:blipFill>
        <p:spPr bwMode="auto">
          <a:xfrm>
            <a:off x="3707904" y="4005064"/>
            <a:ext cx="5254426" cy="2627213"/>
          </a:xfrm>
          <a:prstGeom prst="rect">
            <a:avLst/>
          </a:prstGeom>
          <a:noFill/>
        </p:spPr>
      </p:pic>
      <p:pic>
        <p:nvPicPr>
          <p:cNvPr id="5" name="Picture 4" descr="Pilt:Flag of Turkmenistan.svg">
            <a:hlinkClick r:id="rId4"/>
          </p:cNvPr>
          <p:cNvPicPr>
            <a:picLocks noChangeAspect="1" noChangeArrowheads="1"/>
          </p:cNvPicPr>
          <p:nvPr/>
        </p:nvPicPr>
        <p:blipFill>
          <a:blip r:embed="rId5" cstate="print"/>
          <a:srcRect/>
          <a:stretch>
            <a:fillRect/>
          </a:stretch>
        </p:blipFill>
        <p:spPr bwMode="auto">
          <a:xfrm>
            <a:off x="4932040" y="1196752"/>
            <a:ext cx="4032448" cy="2688299"/>
          </a:xfrm>
          <a:prstGeom prst="rect">
            <a:avLst/>
          </a:prstGeom>
          <a:noFill/>
        </p:spPr>
      </p:pic>
      <p:sp>
        <p:nvSpPr>
          <p:cNvPr id="39940" name="AutoShape 4" descr="data:image/jpeg;base64,/9j/4AAQSkZJRgABAQAAAQABAAD/2wCEAAkGBhISEBUUEhQUFBQUFBYVFBYWFBQUFhQUFRcVFBUUFBQXHCYeFxojGRUVHy8gJCcpLCwsFR4xNTAqNSYrLCkBCQoKDgwOGg8PGikkHyUqKiksKSkvLCwsKiwpLCkpLCwqLCkpLCwsKSksKSwpKSwpLCksLCwpKSwpKSwpKSksLf/AABEIAMQBAQMBIgACEQEDEQH/xAAcAAABBQEBAQAAAAAAAAAAAAADAgQFBgcAAQj/xABFEAABAwIDBAcFBAkDAgcAAAABAAIDBBEFEiEGMUFRBxMiYXGBkTJCobHBFDNy0RUjQ1JigpKishZz8FPCCBckJWODk//EABoBAAIDAQEAAAAAAAAAAAAAAAIEAQMFAAb/xAAvEQACAgEEAQIEBQQDAAAAAAAAAQIRAwQSITFRE0EFIjJhcYGRobEjwdHwFOHx/9oADAMBAAIRAxEAPwBsIUoQJyGJQYsc0RsIEVkCOGIjWKLJERwpzHCvY2JyxqkixDIkZsaW1qWGqQbBdWvRGjBqUGLqIsj62nuFAvisVbJo9FAVcXaUdMJO0Coqdx3C6tuGNOWyrdNVlugtqrJg7xk33Kytbb4ZfFcDQ0jTIc9woXGGNBs03Ct9LhLpw52YNAJAFuI5qjbV1bKUkSEZtbAb3d4HLvTejtxSZVkasjpALJlI2yhavax5+7aGjmdT+SZP2hnO8j+kLUWKRR6iLIGXRWxho1VbpdpJGntBrh6H1UxLiIewOHH4InFrsHcmDrqi+5Rrobo2a65yKyBsYEptMEWyTddZ1E3s/TE2a0Euc/S29XulwmrLw3tNBHvHSyhujqFuYPdoc1gr7PLadpdJoCdO4jRZ0vTyZHv9mbGnyPDjUYJc83XuZ/t5gMkdPmJDmki5Gtj3rNzEtw2npGzUT2xuv2je/qsYkj4JvBtSqPQlrG5S3S7/AMDbKuypZYvLJpCIjKuyoll7ZSDQLIvEbKuXHGlsCIAhxlFCyrHz0BEakBEaus4KwJyxN2I7CpQLDNRAENqK1ECKASgF4EsIiBJbooXEItVPWUfVNsb8ignwrCiV+scWDdqVYdnZDlURWyda8aaBTGC6LL1U98LGkqVDPF9qHUPWSA6EaNO5z/dWO4jiUlRM6WVxc95JJ+gHAdysfSFijpqx0Td0ZyADi82ue/XTyVk2f6OYgxvXAucdXDcAeS1NJGODEpS7YrKLzSaXSMwcEhbh/oOk3dS23hp6pFRsJSNabQtHqmv+UvBH/Efkw83KJDVPb2bkDyWnP2Oga42b5LPdoKEQzvaN19PA6qzHnjkdIDLp5YlbHOGT9Y033j4jmnZhURs8/wDWkfvNPw1VlLF01TAi7Qw6spORSBjSDEgDLx0fUTXNZma7icwNgrPjNMJDYe0N3PwKrewDCbdtzcpsAO/XVWrEsN/WB4cQ62pHE+CycMk8uSFW7/YcyvY4S31S/cZyxuipjdpDm7+Pn4LGa8frHfiPzWx4xUytcbOJBaL3GizTa+lDagkWs9odpprxT2KlNpFmpx/0lkfNu/1RANai9QEkrzOm7M2gUjbIScyC6AWI0AzzMuXuVeorINHicjXTWNyOCshjwZpRWoLUULrOCsKcMKbMR2KUwWHaUZpQGlFaUVghmlECC0orSjTBFgJniLgBdPVHVzcxsqs8qjQcOxlh2UuObTl3q1YdQMaLgDn/AMKqs1KdzV5hlRMZCxz3WG4bkjnwVC0XqW5lOwvDOtxmozWtFNI9xO6wcbfRX/Ddq6J78gmaHXsM12gn+EneoHZzCP8A3CvBFw4N38esGYpJ2cgFQ2IUYIeXAyOe8AWFyQGg5QtJNTq/C/gGCcY8eS/Oi5EFBqBpY2UXgUBDSxoc1rd13XtzAKqG1NXnJEnWNbm9ph18tQFXSboa5SLPUxtvvHhdZj0gUZbIH29oWPinU2z7mOa+GokBc0OYJGkOI7nNcQfLXuUjjkTpKAmaxc1t7gcRuKtglimmmUzvLjaaM/whx65tu/0sVYuvKr+DRuMtwCQAbnlfTXzVgsn5JNmXDhHoqClNqUjKuyIdqDtl22JxDI6xHZc30I3FXiuLixuRwc47rlZ7s42xaO5XLCMUYzsyaWN2utuPeseMF6smnTfuejzaZSxRklfCdBcOjmDnNlBsRucLg+CpW38md7DlALQW6cRwWpPqWPMeodckEt8FS9s8DjFM+QOu4P8AruTaUsbS7XkQk1lUnNVxwl5MvdEguan7mIT400jNGZK4BEfGhORWCzy65JXKbOov7TqnDSmwR2FZbHRyxFBQY0VqGyKCsRc4G8oTFGY1SzO1bo0LnJIsxY1OVN0T0bkUFRuG1DQwAuF7c1IMeDuKMpkkm0goKKwoIS2qbAY4aUmVi5iddWCy6GfsTEiHgtN0bZ+eIzHMO1pbRAn32U5gmEiIZyBmdvPIcklqJKMey1dCTRNbUSSN0MoYD/IHAfA/BezUwOlhfnvRpfvPJIq3nLlb7TtL8u9NYucaf2L4eATIgxpy66aqvuog51xbTUjfodCCFJTCoaHNa6PLYBgs6+gOZzjfW/go7DIJi4F2QObcGxNnDnY7uCJxfZdFoXUYa11idwGl9d3AKH2los9O+OMXc5tgL21+inq1tjZRVQ/tW5KFe6yWuKK1PgzKWiEeUdY94zu4ktuTryvuUNlVo2rlY4RBpB0JsPIA/NVzItDE7jbMrPW+l7AcqUGomVcArrKS5UULWujt/wBMXPMp4+Ml1hqe5IppbMiGX3d6f4d98PP5LBlULp2er0mWTwKTXS/gXg9Q+GTMWkgbwQUbH8ZjfA9jIz2rk33A80WnqHMc5stzmGltbBN8UxFjWdgAaakjgux6rIltSspyKM575r874/My14sV4SnlWQ57jzN02MS3FG0mecclbroA+JN3xJ6Qklt134kEf1a9TvqV4uILcjQhDsjxBZjHQzEZoQ2IrQhIGtbXZHMaN7jZSuJOa2GzjYWTBuCOlnZITZrPipyuwZssVneCV1Li2kn12WQaXZiVZXvEjsj3WBNtU7w7a6eI+1mHetMk6N6dzfZ1VcxfovygmInwWpj1+CaUZfuJzxTttE1s3tMypbycN4Vha1ZLSUk1IXOIIIPkbLTtna7roGvPEKZwXceiU30+ySYEbIbLmMThrFCha5Osp2ONlY67Emh2rqHkRu004BWishHFRmFYW505c1ugFie9KajFBQtl8JseYfWOLjnvuBF/intTNlbcDMdbAGxPcnFXhMlgQAoxk3bykm44KvTSSjt8FqkmRlVWVRIyMgLbakvcC3nplOZN24k7PYN3e806E+B1Cma3CYXkOO/uJHrZQ9dFHGLN0I133TkuuhhOLXQ4qpePG3xURNJr56pE1dfVGwnBzUZ8xLWBjjI8e6LG1idM35FDGDk6REpqMbZWZoTc+KCWqCwnHHRDKe2zhffbmDw8FYYa6GX2XAHkeyfjv8loOLiZCkpAS1eBqcPhsvIm9oeIQt8Eo0bCYesgAFjoLfw2Tejp7ynNoGgk+SThVV1BcGm+cXA4DRBlxPJnLtXPaQsT0dsdsLt9m1i1HpYp5JuoezH7sTYJRJezWttbn3KtYxiRmcTazRuHcmz5id5SHBPYNLHHz7njfifxWWplsx8QXH4/iRUzdUkNRqluqG0LSg+BrSy3YkJdGgvhsnYC9LUTVjSdDCy5O+oC5BsC3FiyosIXFiJC1ZbQ4Ea1E3b1zWqF2qindGBD5roxt0Q3SJz/AFLBELOeL+KZybeRWs06Kh4XgL82aa5N9x1Vonoo2tFmD0Qy0eO7bbLMalJXRLt29abKVptq4ngXcNVVY8JjcPZSp8CY0blRLR4uk2izY6ss+LYVHUREC2oTjAcP6qFrOQsq7geKGJ4jcbtPsn6K5x7lfpoThcX0LZRbGo7AhNR2J5IoZG4nIBvXmD47HHcEjUrsZo87VSsQqYqY9t2Z51DAdfF3ILN1OKU58DEHHbyXDb3pHZR036vK6eS4jadQ0cZHDkOA4nzVY2GxdtXROc6Rz6qGR75y7eY5HExyA8Wi2X+HwWabR1UlRK6Ujs7tPZaBuaPL6rUegTZSaPrquZpYySMRRBwtnbmDnvsfd7LQDxuVqYNKoY6l2+2J+ptlcejzEJ5WO+8DfxA+G9Mml8hsXtdf91TWLYth/WvjYJHRA6WGZgcN4iNwcnqOVhZWHYrEKB5LYxabcBI0Aub/APHqfMb9EEcTctrNGU9uPfTK/hGx0kpFxkZxcR/iOJTzpHqmUOFvjiGUy2iHMl/tuJ4nKHLRTEFjXTvV/rKeEHc18jh3khrfk5PQxRxrjsz8maU+zJWlerlxHNEUBaeuew9hzh8vRSEO0Tx7QDvgfgotcocUyVJrouOG7cRt+8Y++4EEEDy0T/8AT0Mmokb5nKfQrPSkuKpWnhHoHWOerSWST468foajR0rpXBrBdx3BIc2xIPDQpXQxtJEJzTzfePFoHk8QLmLzGo8LclP47srJCXyFzS0uJ366m+5RLHSMPNo5Y47lz/gp1Y3VBYnNaE3jC6BofD5XjaFgL0BKAXoCtNETZclWXLjixlqJA1eWRIQsqQ8EsiBq6yW0ICLGU9E2+YheQwiR27QJxVSWHNJpKg33WXPk0Mf0Dz7G1o3KNrnA6KRqp9FDSy6oWSuQ9LQtc5p5G6tcY0ChcLjDjccFNhX4k65E9S1aSFhGDgBcmwGpJ0AHMpjV18cLC+V4YwbyTpruHee5Zdtft2+qJjiuyDludJ3v7v4fVNQi5CMnRObX9Ig1jpDc7nS8P/r5/i9Oaz10xcS5xJJ1JJuSe8oJelwnXwTKgo9FLk2X7otwdr3ulfY5HhrWnWz32u63MNsB4lbFtC8mF0bPae0jTkd48xosf6JpXOM7Rwkif4XzA/4hbRRxXJedT8lalwQYfiODuppTE8WsAW97D7J+BHiCmrabPNDGHFueVjcw0LbuHaB5hXnpjPVtgexodIS5ljpdpLbbuR+ZVHiqBFNTyvILWyxud2fdBGbjw1SUo1kN7Fk34G/sbVgMszYw2Z3WcGye8RwL+/v9VhXS5iHW4pNrpHliH8rQT/c4rf6epaGl5IyBmYnhlAve/Ky+WcbxAzzyynfJI9/9Ti63xTrMFjG6nKXapzaU07oontyPa1zgc7C8uJcDqLjNyCgmhKcEEoqXZAnMvbri1eIjj1Ce5E5oJXHB6SsdFIyVhs6N7XjxaQ4H1C1ivxg1D3PDy5ju0wX0DXAOAt4FY/ZXrZCpzU4HFhLfL2h8/gqsvRn/ABBP07RMx4c+Z2Rls1iQCbXtwUdJC5ji1wIINiCpnDI3mePq9HZhY/O/dZE25hDaq495oJtzGhVUeFZPw1XFsh2pVkKNykKSiLyrLSNShouU7+gTyXId6J2jlg0RIhqkR7kSPekJoaQayWxeZUN89kBx5UkA3O5eGtYBvXF3Wdkak8EGLZSRx1BARKFjGPJSpjSqxYHcmkV3m/BWWLYYp9/pljG6n6KHhkl0WrPBe40wZgaxSOdMqRrRdoO5PQ1FjalHgRyXudlH6VpD1EIG7rHHzDdPmVm7X3WndKcX/pYzymA/qY78ll0PEcj8FpYfpE59iidUcaC3qhsZr3BKDr6qz3ALt0Q1OWukj/6kJI8WOB+TnLdaDiF81bI4j1FfBJuHWBrvwyXYf8vgvpOgkBF+5ET7Ga9JdR1lYG8Ig0eZ7Z+Y9FUsWprx25aqaxiYzTyP/ekcR4X0+ACY1TLhZspXOz1GLGoYVH7EnX7WGPAWNv8ArJGGn362BLXH/wDNpHmFkD9SpjGKxxtHfssc6w73Wv8AJRFloR5R5rKkptI5oXrOa5w4L0lSViShuKW5BeVxwth0KGSlxat814VJwhT+yNfklLOEmng8ag+YuPMKuuTnC8RME0coAJje14B3HK4Ose42shatFeWCnBxfuaYJnMOZpLTzCjpZXOOpLjfibnVTGK4sypcJY2BjHNBaByOutuKb4BTB9SGniD8Em+DK0T2ZtthcJwVzyCQrnh+EBo3J9SYcGjcnWWyjl9nowH2Ycl4j5lymiCnM3JcR1Qwd/ikOnDdSUtlaQzCMpcIkL6KOrrk6KMxLbCOPQG5VSxHbZ7j2EEcc5/SixwjDmboveyMx/SDg/dlFvVanEwcli2y+OMMkZJ7R3+K2ClrG5Rcjcn9NJuNNcoU1EdsrXTFYnXtiYXHgFSKvF3zE62ajdI+MhkDrOHqsv/1o4RZANeaU12PNmezH0MaX04R3zZacVx0QyAtPipAbZXiGWxd/zispqa58hu4oTJnt9lxHmpx/D9sEr5DnroOX02jQtrcXNRRPYWnM0tkFtfZOvwJWegWcO8Kz7H480SllSQWSNLbnv0PwKgamlLJXMOuR28G4I4EHjcJnBug3jl+ItqpQyNTxqjiLC3PX8klu9Kvc+KeUuC1En3cMr/wxvd8gm0JDKTmN43eI3L6HwrGs1AKge/T5/wCYs1/uv6LIKXo1xKQaUz2/jLWf5G607ZbY+sjww0s2Rr8zg058wDHOza2G+5d8Fz6dBwrcr6KiAgVbrNJ5BXyDo1Pvzf0s/Mp6OjamIIe6RwOh1DfkLpJYZ+5vT1+FdOz5xqXXJPehL6Tg6NsKi1NPGe+Rznf5Gydtnwun3fZI7fuiMH4C6ctI8/yz5rocFnl+7hleT+7G93yCkZth69rM7qWVre9tvhvX0C/byjHsOe//AG4pHD1tZVPbHpSgyCNsM17gkuAbp3a3Qua9iVF+5htRA5hs5rmnk4EH0KayBaoNq6KbSQDX99v1VF20jhbUfqMuQsaexuB1uojO+KJca5IWndvHevZHJvC+zvFOHtVpWDzLxzOSfYVhT6ieOFls0jg0E7hfeT3AXPkn+1GyUlDIGvcHtd7L2ggEjeCDuKHck6DUG1urgk9jq3NC6M74zp+F2o+N/VWLBp8lXE7+MA+B0+qoGA4mIJS5wOVwyut4gg99rK4SS2LXDmHA/EFL5FTMbLB48+72fJspKQ4JFJLmja795oPqF5UVIaEKRv3Yqy9UZ+lQvVJ1FOlrXgvDBchUDH8cqDIWOu2y0rCsArDUSj7PLkdq1xblb6usmOLdDtfUTZh1Mbeb5NfRgKWxY5eu1KPHkYnm/p/K6ZlNid5ulBq12i/8Psh+9q2DuZE53xc4fJTtF0DUTfvJaiTwLGD4NJ+K1eEZ7bfZhMMzmEFpII3LQ9lI5q6JzpKl0fV6ANNtw3laVF0ZYPALuhjNuMsrj8HOt8E6ir8HptGfZGf7bGOP9gJKoyx3RqLp+Q4vzyYFWYfWzSvjaJpw1xFw1zgbd4Fk4p+jnEHfsC38b42n0Lrref09BV9mnLnZSPccwdrdbMByKHNRSROa7QgkDnYnQaJ3FHHtW58v9xXJknvpLj+DHafopqzbO+Fn85cf7WqYpuh9v7SpJPJkf1cfotUqqdv2cPsA6wNwLb96VS4S0sDiTmIB7hfuULUaeMN8uOa/MGSzbtqop+D9CtA5uaR08lja2drRwPutv8VY6fo8wmAawReMri/1zussl6WMZqYK1scc0rGOiaS1sj2tJDnNJsCL7goenxWRwAawOdbfldI89/aJVGV1LgZhyuTehiWF0+jXUrLcGNjJ/sF0mXpCpG+z1r/wxOt6usFiNO6skjdIxspjZ7bmMs1lt9y0aaI0uFVIZC+UhrJyOrc+Vu47nOF7tb3kKlykWbYmr1PScwezA7xkkjj+pKiajpVk90U7P5pJD/aAFSazZSWJ0zXPjJghbM7K4uBa4gAA2363T3E9kGRR52zZy3qOtbkLcrZ/Yc1xJDuKj52TUfBK1XSXUH9vb/bhaPi8lQlft3MRrJUP8Zcg9GBTL9k6ZuI/Z3Fxj6iRxPWBzg5ovmOUC2muVJmwmnp6uWLq4XtNB1rC/tjrGsvmbc+9qVG1+7JvwR+y2IxT1EYqGAsc6xzOe467tSea0rHMMo6ame5kUbXZewQATc6AglZlgVdSxnD5JHRtEUE7pgLZnSMcerBHFxvpfkntVtlSPfUAzvbFPCwx3Y55ieDcx5RoPLTVcsfDIlKy6bBOErXPec1jlF9RffoNwVO6aoAHuIGtoj65m/RMtmOkaOlgyZHOc6Rznm9uzYBmTXfpfVRm0eOyVlNPJIbkZLdzQdB8Su6pEdtmfyPKbvRXlBcUwVAXlPN4CayDROKV+ik4mtjpclfTuJ0ErR/V2fqrt0kkvp3kjVhaRpu1DT8CVRMDZeqgbzniHq9q2faXBhUZoy3sv0PDed48DY+ST1DqUWaWk+aEoeT59JdzVywOcvpW3927fIHT4fJP6noiqdOrex2tiHXYW679L35q1bN7Ex0bLTuEzwczWgWY0nnfV3miyZYuPBn5tFky/Kl7k7s5il6KPmG5T5aIVVVF57k2kxUvc5kJaA32uTe4AcUSOM2tv7+aqjJyHPSjCKV2xGVcnH2dcrDh5XdMMbBcU7gDuMksbL+QzKArOnCT3RA3yllP/aFUotl6uriaB1bWQyvgdvJa+OMvzOAHsmwYDzI5pthOx8b3U3XSlkdRHK8kAAtMbpGBmZxyjMWDtGwGbXcnXj+4lf2Jys6ZKl26V4/BHEz4m5UFWdI9Q/2nTO/FO+39LbBFqNmIY6WrLmSddBUMia5zw0BrjJq6MAgu/VEe1btd2thx7ZChjraJrGMjic57pjnc5hiiDJC15kcf1lg64GhD223oXjRO5lBn2plJ3MB/DmPq8lJixGrlcGMMrnEEhrGkEgAuJDWC9rAnwCuFXX0sElf9mljENXSZ4WhoBbI57Lw5bXjIBmGXTskdyDhe2dPTTw1AaZJYcOigYwgtb17TkdmdwAjvqL3vZRtSOtkz0H1znVM4c4u7DCLkndn5rXq+EPYWknX93eCNdFjfRdVxOxed0LXMikBcxjrXaC7dpppmI9FsVVU5QCBck2/56JPVPblxyv8At7sjGtzkv96AVVSNI8hN28dNBYcEakmu3VuWxLbA7rKMdUOklsG6tvvNrC4OtipHDYsjSD+8Tp32S+qwvYnF8Np9+eLGvkSqvmMN6c47VsR5xuHo+/1Tfo/2hZSVDpZDYfZ5A3VwzP7LmNu3UXLbXVh6X9nKiqqIhTwvlIMt8jSbA5CL8lG4P0PYjK0F7WQ/7jtfRt1qP2rwv4QrFjvCNvom01U2Vrmy1Esz2GNoLY+tjDToSARcW87pnVbWxyUtJEY3F1MWZgSzq5AwnTRubUab7dyslH0FP/aVLR+CMn4kqbpOhKkb7csz/NrR8AgaYdozzE9sDJNPIyJsf2iIxSDM59wSDmBNrHQDdbRN8R2uqJ4mxPc0MaG6NaGl2QZWF7hq4gLYqbosw5n7HN+N7j9bKQiwDDoN0VOy3EhgPqVG3yztxhdRi1XUPDnPlkeGlrSLkhp3gZRxXR7LV8vs08ztLC7SNOAu62i3aTaWgi/axDubY/4phP0l0TdznO/Cw/WyGo+7J+bwZDTdE+KSHWFrB/FI0fK6m6LoNqjbrJYmeGZ/5K4z9LMQ9iGR3iWj81HT9LM3uQMH4nE/kp3xROyTA0/QVH+0qHn8LGt+d1Lf+T9KInRiSUNeLO1aTpy00VOxnpaxBvsmJl+TM3zJVarekjEJAQ6pkAPBuVnyAXbkztrTE4x0eNbK9sUps1xAzi+423hQdTsXUM3Brx/C4X9DqiMxqZuokd33N9fNPYdrJR7Qa74IVKaD2RZVamhkYe2xzfFpCbQS2utAi2sjIs9hHo4ei6X7BNvZHfnbq3fCyn1a7RHo30ypbN1+Wtp5HaNbPGT4B4uvoGartc2vqPmsgk2PgOrC9o8Q8fH81dMOxdrI2RyOJyxsbnNyXOAs4kenHiqM01LlDelg4NqRaH4ocw79/wDzzQKui+0RvAeWE6ZgbHv18F1C+BwLhKxziN19w8N90kVmQkNAI3k68e5Kbn7jt+yInBNjfsjT+vMl9wcANN+++qk4joojFZZGOjAkzZnZT2QCM17WtwCeUMEoPacC23I3PirITk3YpPFCKaXDH11y8XJixbgzuk2sqmOcYg1meWWU6E/fNLHMNzq21vNoKBSV9SzqskhYYQ4RltgWh5JcL8blx381uMHR/h0WpiabcXucf8jZH+0YZT+9Ssty6u/w1Wn6kEJUzDWYTUzZrCeQvdmdZr3Z3XJzOsLE3J17ynMfRrXy+zTv8XlrP8jdbDUdIuHx7pc34GOPxtZRs/S1T/s4pX+OVv1JVUs0Q1CRQ6ToUrne2YY/FxcfQD6qVp+gC/3tV5Mj+rnfRS8/SvMfYpmjve4n6BRtR0kVztzoo/BoPzJVTzINY5E9gnRhT4e9s0ckr33a05y21nObfQAdys1YfZAFyXAD6n0Wd4LtZUPnb18rpGb8o7IuLEOsAL2tuU3U41JO/K0tYLjLcgEa29rzHohnpZ6lKaXyq7/VV/39itZIYsuyUkm+f9/sWIWAJOmribDTQ8+Oi9hq2B5ZmGliDfeTpbxR4IbMtvsBcnjzJVPxmFsUrmsJ3g24NvrbvSejhHX5HiSqlx+F9/l4DzZ1hg5Tf/vglcR2lbRTPc9rnB5sMtt+Vp4qMqOln9yD+p35BQO0NQXsa0lxcHXub+yG2tcqANKU7nTxS9NO6SX6IjT1kxqbXd9lpqelOqPstjb/ACk/MqKqdvq5/wC2I/CAPkFGjD3ck+oMIudUs5saUUM5caqZPalld/M780DqpHbwT4lajhmwMJYHOJNx4KXg2Mpm+5fx1RLHNgvJFGMjDnngjw4NKdwPk0rbYsCgbujb6BOW0bBuaPRF6L92D6y8GMRbJ1Dvcf6WT6Do/nPu+pWuCIcl6Ap9FeQfWZiG2OwkkNOJDl0cBpfjoqFLQuG+1l9C9IsWagk7i0/3BYrNSlxtwUNbOEWQ+ZWysyU/chsj71ZZKS3AJh+jw4ngFykTtIhzCgyO4KcOEt5u9UyrcOynfv5ok0A0Maaqc1wsSPAkfJSbMYkHv38bFMY6QZ2gi7S4A+BOqey7NMscjnA8L2IHduupaj7iuXP6UlbaBzY24gjidNAVasBrZYo2mqJAtZrTfNl4OeP+FVjDmT08jXmnEpabg3JO62lnWPmLo0klXVTX6ggHTtuEYHfmfYfNVZMW75V15HsOshFb3K34Lds5tMybExGdRkf1Ztm7dgR+Hsh+vgrhHpcd6oWxuyjqSrZUTVFMA3rGlgkzPyuYWtcCBl3kceBV5FQ1xJYQQToRuQ5IKEUkAs3qybC3XJF1yiyyjO4pXy3zvebc3E38b3RCwN4X8b/muXImCetk5ADyCK15PE+q5chJQeOEFO4aRpXLlWwkWLBcDjcQbuB7iPyU3X7PRtjzAvuO8fkvFy1vh2SUZUnwZuuxwnG5Lkd4Ni8hpnk2JjBsTck2/e11UpgeCxZBK5ueR/aLnWNiddBuC5cicI4p5fTVXKuCmHzqG7niyG25p2i1gFSy1eLlnZPqNTH9IYNT2lYFy5USDNMwr7pvgni5ctGPQlLs8JTWpqy0aWXi5CyUUXajpBqae+RsRt+815+Tgs+q+mbEnEgPiZ+GMf8AcSuXKm2XpIgcb25r6iMtlqJHNuDYZWj0aBdQce0lQ337/iAK8XKxJNASbT4JnDsekk0cGeh/NS+UWC8XKlrkvT4ElqG6JptcArly4450LRawA8Akkrly4yfiHcRzGUpxXLlBjPsZVQVt2Oefs/g4rlyGf0mv8O+oncy8XLlUbZ//2Q=="/>
          <p:cNvSpPr>
            <a:spLocks noChangeAspect="1" noChangeArrowheads="1"/>
          </p:cNvSpPr>
          <p:nvPr/>
        </p:nvSpPr>
        <p:spPr bwMode="auto">
          <a:xfrm>
            <a:off x="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t-EE"/>
          </a:p>
        </p:txBody>
      </p:sp>
      <p:sp>
        <p:nvSpPr>
          <p:cNvPr id="39942" name="AutoShape 6" descr="data:image/jpeg;base64,/9j/4AAQSkZJRgABAQAAAQABAAD/2wCEAAkGBhISEBUUEhQUFBQUFBYVFBYWFBQUFhQUFRcVFBUUFBQXHCYeFxojGRUVHy8gJCcpLCwsFR4xNTAqNSYrLCkBCQoKDgwOGg8PGikkHyUqKiksKSkvLCwsKiwpLCkpLCwqLCkpLCwsKSksKSwpKSwpLCksLCwpKSwpKSwpKSksLf/AABEIAMQBAQMBIgACEQEDEQH/xAAcAAABBQEBAQAAAAAAAAAAAAADAgQFBgcAAQj/xABFEAABAwIDBAcFBAkDAgcAAAABAAIDBBEFEiEGMUFRBxMiYXGBkTJCobHBFDNy0RUjQ1JigpKishZz8FPCCBckJWODk//EABoBAAIDAQEAAAAAAAAAAAAAAAIEAQMFAAb/xAAvEQACAgEEAQIEBQQDAAAAAAAAAQIRAwQSITFRE0EFIjJhcYGRobEjwdHwFOHx/9oADAMBAAIRAxEAPwBsIUoQJyGJQYsc0RsIEVkCOGIjWKLJERwpzHCvY2JyxqkixDIkZsaW1qWGqQbBdWvRGjBqUGLqIsj62nuFAvisVbJo9FAVcXaUdMJO0Coqdx3C6tuGNOWyrdNVlugtqrJg7xk33Kytbb4ZfFcDQ0jTIc9woXGGNBs03Ct9LhLpw52YNAJAFuI5qjbV1bKUkSEZtbAb3d4HLvTejtxSZVkasjpALJlI2yhavax5+7aGjmdT+SZP2hnO8j+kLUWKRR6iLIGXRWxho1VbpdpJGntBrh6H1UxLiIewOHH4InFrsHcmDrqi+5Rrobo2a65yKyBsYEptMEWyTddZ1E3s/TE2a0Euc/S29XulwmrLw3tNBHvHSyhujqFuYPdoc1gr7PLadpdJoCdO4jRZ0vTyZHv9mbGnyPDjUYJc83XuZ/t5gMkdPmJDmki5Gtj3rNzEtw2npGzUT2xuv2je/qsYkj4JvBtSqPQlrG5S3S7/AMDbKuypZYvLJpCIjKuyoll7ZSDQLIvEbKuXHGlsCIAhxlFCyrHz0BEakBEaus4KwJyxN2I7CpQLDNRAENqK1ECKASgF4EsIiBJbooXEItVPWUfVNsb8ignwrCiV+scWDdqVYdnZDlURWyda8aaBTGC6LL1U98LGkqVDPF9qHUPWSA6EaNO5z/dWO4jiUlRM6WVxc95JJ+gHAdysfSFijpqx0Td0ZyADi82ue/XTyVk2f6OYgxvXAucdXDcAeS1NJGODEpS7YrKLzSaXSMwcEhbh/oOk3dS23hp6pFRsJSNabQtHqmv+UvBH/Efkw83KJDVPb2bkDyWnP2Oga42b5LPdoKEQzvaN19PA6qzHnjkdIDLp5YlbHOGT9Y033j4jmnZhURs8/wDWkfvNPw1VlLF01TAi7Qw6spORSBjSDEgDLx0fUTXNZma7icwNgrPjNMJDYe0N3PwKrewDCbdtzcpsAO/XVWrEsN/WB4cQ62pHE+CycMk8uSFW7/YcyvY4S31S/cZyxuipjdpDm7+Pn4LGa8frHfiPzWx4xUytcbOJBaL3GizTa+lDagkWs9odpprxT2KlNpFmpx/0lkfNu/1RANai9QEkrzOm7M2gUjbIScyC6AWI0AzzMuXuVeorINHicjXTWNyOCshjwZpRWoLUULrOCsKcMKbMR2KUwWHaUZpQGlFaUVghmlECC0orSjTBFgJniLgBdPVHVzcxsqs8qjQcOxlh2UuObTl3q1YdQMaLgDn/AMKqs1KdzV5hlRMZCxz3WG4bkjnwVC0XqW5lOwvDOtxmozWtFNI9xO6wcbfRX/Ddq6J78gmaHXsM12gn+EneoHZzCP8A3CvBFw4N38esGYpJ2cgFQ2IUYIeXAyOe8AWFyQGg5QtJNTq/C/gGCcY8eS/Oi5EFBqBpY2UXgUBDSxoc1rd13XtzAKqG1NXnJEnWNbm9ph18tQFXSboa5SLPUxtvvHhdZj0gUZbIH29oWPinU2z7mOa+GokBc0OYJGkOI7nNcQfLXuUjjkTpKAmaxc1t7gcRuKtglimmmUzvLjaaM/whx65tu/0sVYuvKr+DRuMtwCQAbnlfTXzVgsn5JNmXDhHoqClNqUjKuyIdqDtl22JxDI6xHZc30I3FXiuLixuRwc47rlZ7s42xaO5XLCMUYzsyaWN2utuPeseMF6smnTfuejzaZSxRklfCdBcOjmDnNlBsRucLg+CpW38md7DlALQW6cRwWpPqWPMeodckEt8FS9s8DjFM+QOu4P8AruTaUsbS7XkQk1lUnNVxwl5MvdEguan7mIT400jNGZK4BEfGhORWCzy65JXKbOov7TqnDSmwR2FZbHRyxFBQY0VqGyKCsRc4G8oTFGY1SzO1bo0LnJIsxY1OVN0T0bkUFRuG1DQwAuF7c1IMeDuKMpkkm0goKKwoIS2qbAY4aUmVi5iddWCy6GfsTEiHgtN0bZ+eIzHMO1pbRAn32U5gmEiIZyBmdvPIcklqJKMey1dCTRNbUSSN0MoYD/IHAfA/BezUwOlhfnvRpfvPJIq3nLlb7TtL8u9NYucaf2L4eATIgxpy66aqvuog51xbTUjfodCCFJTCoaHNa6PLYBgs6+gOZzjfW/go7DIJi4F2QObcGxNnDnY7uCJxfZdFoXUYa11idwGl9d3AKH2los9O+OMXc5tgL21+inq1tjZRVQ/tW5KFe6yWuKK1PgzKWiEeUdY94zu4ktuTryvuUNlVo2rlY4RBpB0JsPIA/NVzItDE7jbMrPW+l7AcqUGomVcArrKS5UULWujt/wBMXPMp4+Ml1hqe5IppbMiGX3d6f4d98PP5LBlULp2er0mWTwKTXS/gXg9Q+GTMWkgbwQUbH8ZjfA9jIz2rk33A80WnqHMc5stzmGltbBN8UxFjWdgAaakjgux6rIltSspyKM575r874/My14sV4SnlWQ57jzN02MS3FG0mecclbroA+JN3xJ6Qklt134kEf1a9TvqV4uILcjQhDsjxBZjHQzEZoQ2IrQhIGtbXZHMaN7jZSuJOa2GzjYWTBuCOlnZITZrPipyuwZssVneCV1Li2kn12WQaXZiVZXvEjsj3WBNtU7w7a6eI+1mHetMk6N6dzfZ1VcxfovygmInwWpj1+CaUZfuJzxTttE1s3tMypbycN4Vha1ZLSUk1IXOIIIPkbLTtna7roGvPEKZwXceiU30+ySYEbIbLmMThrFCha5Osp2ONlY67Emh2rqHkRu004BWishHFRmFYW505c1ugFie9KajFBQtl8JseYfWOLjnvuBF/intTNlbcDMdbAGxPcnFXhMlgQAoxk3bykm44KvTSSjt8FqkmRlVWVRIyMgLbakvcC3nplOZN24k7PYN3e806E+B1Cma3CYXkOO/uJHrZQ9dFHGLN0I133TkuuhhOLXQ4qpePG3xURNJr56pE1dfVGwnBzUZ8xLWBjjI8e6LG1idM35FDGDk6REpqMbZWZoTc+KCWqCwnHHRDKe2zhffbmDw8FYYa6GX2XAHkeyfjv8loOLiZCkpAS1eBqcPhsvIm9oeIQt8Eo0bCYesgAFjoLfw2Tejp7ynNoGgk+SThVV1BcGm+cXA4DRBlxPJnLtXPaQsT0dsdsLt9m1i1HpYp5JuoezH7sTYJRJezWttbn3KtYxiRmcTazRuHcmz5id5SHBPYNLHHz7njfifxWWplsx8QXH4/iRUzdUkNRqluqG0LSg+BrSy3YkJdGgvhsnYC9LUTVjSdDCy5O+oC5BsC3FiyosIXFiJC1ZbQ4Ea1E3b1zWqF2qindGBD5roxt0Q3SJz/AFLBELOeL+KZybeRWs06Kh4XgL82aa5N9x1Vonoo2tFmD0Qy0eO7bbLMalJXRLt29abKVptq4ngXcNVVY8JjcPZSp8CY0blRLR4uk2izY6ss+LYVHUREC2oTjAcP6qFrOQsq7geKGJ4jcbtPsn6K5x7lfpoThcX0LZRbGo7AhNR2J5IoZG4nIBvXmD47HHcEjUrsZo87VSsQqYqY9t2Z51DAdfF3ILN1OKU58DEHHbyXDb3pHZR036vK6eS4jadQ0cZHDkOA4nzVY2GxdtXROc6Rz6qGR75y7eY5HExyA8Wi2X+HwWabR1UlRK6Ujs7tPZaBuaPL6rUegTZSaPrquZpYySMRRBwtnbmDnvsfd7LQDxuVqYNKoY6l2+2J+ptlcejzEJ5WO+8DfxA+G9Mml8hsXtdf91TWLYth/WvjYJHRA6WGZgcN4iNwcnqOVhZWHYrEKB5LYxabcBI0Aub/APHqfMb9EEcTctrNGU9uPfTK/hGx0kpFxkZxcR/iOJTzpHqmUOFvjiGUy2iHMl/tuJ4nKHLRTEFjXTvV/rKeEHc18jh3khrfk5PQxRxrjsz8maU+zJWlerlxHNEUBaeuew9hzh8vRSEO0Tx7QDvgfgotcocUyVJrouOG7cRt+8Y++4EEEDy0T/8AT0Mmokb5nKfQrPSkuKpWnhHoHWOerSWST468foajR0rpXBrBdx3BIc2xIPDQpXQxtJEJzTzfePFoHk8QLmLzGo8LclP47srJCXyFzS0uJ366m+5RLHSMPNo5Y47lz/gp1Y3VBYnNaE3jC6BofD5XjaFgL0BKAXoCtNETZclWXLjixlqJA1eWRIQsqQ8EsiBq6yW0ICLGU9E2+YheQwiR27QJxVSWHNJpKg33WXPk0Mf0Dz7G1o3KNrnA6KRqp9FDSy6oWSuQ9LQtc5p5G6tcY0ChcLjDjccFNhX4k65E9S1aSFhGDgBcmwGpJ0AHMpjV18cLC+V4YwbyTpruHee5Zdtft2+qJjiuyDludJ3v7v4fVNQi5CMnRObX9Ig1jpDc7nS8P/r5/i9Oaz10xcS5xJJ1JJuSe8oJelwnXwTKgo9FLk2X7otwdr3ulfY5HhrWnWz32u63MNsB4lbFtC8mF0bPae0jTkd48xosf6JpXOM7Rwkif4XzA/4hbRRxXJedT8lalwQYfiODuppTE8WsAW97D7J+BHiCmrabPNDGHFueVjcw0LbuHaB5hXnpjPVtgexodIS5ljpdpLbbuR+ZVHiqBFNTyvILWyxud2fdBGbjw1SUo1kN7Fk34G/sbVgMszYw2Z3WcGye8RwL+/v9VhXS5iHW4pNrpHliH8rQT/c4rf6epaGl5IyBmYnhlAve/Ky+WcbxAzzyynfJI9/9Ti63xTrMFjG6nKXapzaU07oontyPa1zgc7C8uJcDqLjNyCgmhKcEEoqXZAnMvbri1eIjj1Ce5E5oJXHB6SsdFIyVhs6N7XjxaQ4H1C1ivxg1D3PDy5ju0wX0DXAOAt4FY/ZXrZCpzU4HFhLfL2h8/gqsvRn/ABBP07RMx4c+Z2Rls1iQCbXtwUdJC5ji1wIINiCpnDI3mePq9HZhY/O/dZE25hDaq495oJtzGhVUeFZPw1XFsh2pVkKNykKSiLyrLSNShouU7+gTyXId6J2jlg0RIhqkR7kSPekJoaQayWxeZUN89kBx5UkA3O5eGtYBvXF3Wdkak8EGLZSRx1BARKFjGPJSpjSqxYHcmkV3m/BWWLYYp9/pljG6n6KHhkl0WrPBe40wZgaxSOdMqRrRdoO5PQ1FjalHgRyXudlH6VpD1EIG7rHHzDdPmVm7X3WndKcX/pYzymA/qY78ll0PEcj8FpYfpE59iidUcaC3qhsZr3BKDr6qz3ALt0Q1OWukj/6kJI8WOB+TnLdaDiF81bI4j1FfBJuHWBrvwyXYf8vgvpOgkBF+5ET7Ga9JdR1lYG8Ig0eZ7Z+Y9FUsWprx25aqaxiYzTyP/ekcR4X0+ACY1TLhZspXOz1GLGoYVH7EnX7WGPAWNv8ArJGGn362BLXH/wDNpHmFkD9SpjGKxxtHfssc6w73Wv8AJRFloR5R5rKkptI5oXrOa5w4L0lSViShuKW5BeVxwth0KGSlxat814VJwhT+yNfklLOEmng8ag+YuPMKuuTnC8RME0coAJje14B3HK4Ose42shatFeWCnBxfuaYJnMOZpLTzCjpZXOOpLjfibnVTGK4sypcJY2BjHNBaByOutuKb4BTB9SGniD8Em+DK0T2ZtthcJwVzyCQrnh+EBo3J9SYcGjcnWWyjl9nowH2Ycl4j5lymiCnM3JcR1Qwd/ikOnDdSUtlaQzCMpcIkL6KOrrk6KMxLbCOPQG5VSxHbZ7j2EEcc5/SixwjDmboveyMx/SDg/dlFvVanEwcli2y+OMMkZJ7R3+K2ClrG5Rcjcn9NJuNNcoU1EdsrXTFYnXtiYXHgFSKvF3zE62ajdI+MhkDrOHqsv/1o4RZANeaU12PNmezH0MaX04R3zZacVx0QyAtPipAbZXiGWxd/zispqa58hu4oTJnt9lxHmpx/D9sEr5DnroOX02jQtrcXNRRPYWnM0tkFtfZOvwJWegWcO8Kz7H480SllSQWSNLbnv0PwKgamlLJXMOuR28G4I4EHjcJnBug3jl+ItqpQyNTxqjiLC3PX8klu9Kvc+KeUuC1En3cMr/wxvd8gm0JDKTmN43eI3L6HwrGs1AKge/T5/wCYs1/uv6LIKXo1xKQaUz2/jLWf5G607ZbY+sjww0s2Rr8zg058wDHOza2G+5d8Fz6dBwrcr6KiAgVbrNJ5BXyDo1Pvzf0s/Mp6OjamIIe6RwOh1DfkLpJYZ+5vT1+FdOz5xqXXJPehL6Tg6NsKi1NPGe+Rznf5Gydtnwun3fZI7fuiMH4C6ctI8/yz5rocFnl+7hleT+7G93yCkZth69rM7qWVre9tvhvX0C/byjHsOe//AG4pHD1tZVPbHpSgyCNsM17gkuAbp3a3Qua9iVF+5htRA5hs5rmnk4EH0KayBaoNq6KbSQDX99v1VF20jhbUfqMuQsaexuB1uojO+KJca5IWndvHevZHJvC+zvFOHtVpWDzLxzOSfYVhT6ieOFls0jg0E7hfeT3AXPkn+1GyUlDIGvcHtd7L2ggEjeCDuKHck6DUG1urgk9jq3NC6M74zp+F2o+N/VWLBp8lXE7+MA+B0+qoGA4mIJS5wOVwyut4gg99rK4SS2LXDmHA/EFL5FTMbLB48+72fJspKQ4JFJLmja795oPqF5UVIaEKRv3Yqy9UZ+lQvVJ1FOlrXgvDBchUDH8cqDIWOu2y0rCsArDUSj7PLkdq1xblb6usmOLdDtfUTZh1Mbeb5NfRgKWxY5eu1KPHkYnm/p/K6ZlNid5ulBq12i/8Psh+9q2DuZE53xc4fJTtF0DUTfvJaiTwLGD4NJ+K1eEZ7bfZhMMzmEFpII3LQ9lI5q6JzpKl0fV6ANNtw3laVF0ZYPALuhjNuMsrj8HOt8E6ir8HptGfZGf7bGOP9gJKoyx3RqLp+Q4vzyYFWYfWzSvjaJpw1xFw1zgbd4Fk4p+jnEHfsC38b42n0Lrref09BV9mnLnZSPccwdrdbMByKHNRSROa7QgkDnYnQaJ3FHHtW58v9xXJknvpLj+DHafopqzbO+Fn85cf7WqYpuh9v7SpJPJkf1cfotUqqdv2cPsA6wNwLb96VS4S0sDiTmIB7hfuULUaeMN8uOa/MGSzbtqop+D9CtA5uaR08lja2drRwPutv8VY6fo8wmAawReMri/1zussl6WMZqYK1scc0rGOiaS1sj2tJDnNJsCL7goenxWRwAawOdbfldI89/aJVGV1LgZhyuTehiWF0+jXUrLcGNjJ/sF0mXpCpG+z1r/wxOt6usFiNO6skjdIxspjZ7bmMs1lt9y0aaI0uFVIZC+UhrJyOrc+Vu47nOF7tb3kKlykWbYmr1PScwezA7xkkjj+pKiajpVk90U7P5pJD/aAFSazZSWJ0zXPjJghbM7K4uBa4gAA2363T3E9kGRR52zZy3qOtbkLcrZ/Yc1xJDuKj52TUfBK1XSXUH9vb/bhaPi8lQlft3MRrJUP8Zcg9GBTL9k6ZuI/Z3Fxj6iRxPWBzg5ovmOUC2muVJmwmnp6uWLq4XtNB1rC/tjrGsvmbc+9qVG1+7JvwR+y2IxT1EYqGAsc6xzOe467tSea0rHMMo6ame5kUbXZewQATc6AglZlgVdSxnD5JHRtEUE7pgLZnSMcerBHFxvpfkntVtlSPfUAzvbFPCwx3Y55ieDcx5RoPLTVcsfDIlKy6bBOErXPec1jlF9RffoNwVO6aoAHuIGtoj65m/RMtmOkaOlgyZHOc6Rznm9uzYBmTXfpfVRm0eOyVlNPJIbkZLdzQdB8Su6pEdtmfyPKbvRXlBcUwVAXlPN4CayDROKV+ik4mtjpclfTuJ0ErR/V2fqrt0kkvp3kjVhaRpu1DT8CVRMDZeqgbzniHq9q2faXBhUZoy3sv0PDed48DY+ST1DqUWaWk+aEoeT59JdzVywOcvpW3927fIHT4fJP6noiqdOrex2tiHXYW679L35q1bN7Ex0bLTuEzwczWgWY0nnfV3miyZYuPBn5tFky/Kl7k7s5il6KPmG5T5aIVVVF57k2kxUvc5kJaA32uTe4AcUSOM2tv7+aqjJyHPSjCKV2xGVcnH2dcrDh5XdMMbBcU7gDuMksbL+QzKArOnCT3RA3yllP/aFUotl6uriaB1bWQyvgdvJa+OMvzOAHsmwYDzI5pthOx8b3U3XSlkdRHK8kAAtMbpGBmZxyjMWDtGwGbXcnXj+4lf2Jys6ZKl26V4/BHEz4m5UFWdI9Q/2nTO/FO+39LbBFqNmIY6WrLmSddBUMia5zw0BrjJq6MAgu/VEe1btd2thx7ZChjraJrGMjic57pjnc5hiiDJC15kcf1lg64GhD223oXjRO5lBn2plJ3MB/DmPq8lJixGrlcGMMrnEEhrGkEgAuJDWC9rAnwCuFXX0sElf9mljENXSZ4WhoBbI57Lw5bXjIBmGXTskdyDhe2dPTTw1AaZJYcOigYwgtb17TkdmdwAjvqL3vZRtSOtkz0H1znVM4c4u7DCLkndn5rXq+EPYWknX93eCNdFjfRdVxOxed0LXMikBcxjrXaC7dpppmI9FsVVU5QCBck2/56JPVPblxyv8At7sjGtzkv96AVVSNI8hN28dNBYcEakmu3VuWxLbA7rKMdUOklsG6tvvNrC4OtipHDYsjSD+8Tp32S+qwvYnF8Np9+eLGvkSqvmMN6c47VsR5xuHo+/1Tfo/2hZSVDpZDYfZ5A3VwzP7LmNu3UXLbXVh6X9nKiqqIhTwvlIMt8jSbA5CL8lG4P0PYjK0F7WQ/7jtfRt1qP2rwv4QrFjvCNvom01U2Vrmy1Esz2GNoLY+tjDToSARcW87pnVbWxyUtJEY3F1MWZgSzq5AwnTRubUab7dyslH0FP/aVLR+CMn4kqbpOhKkb7csz/NrR8AgaYdozzE9sDJNPIyJsf2iIxSDM59wSDmBNrHQDdbRN8R2uqJ4mxPc0MaG6NaGl2QZWF7hq4gLYqbosw5n7HN+N7j9bKQiwDDoN0VOy3EhgPqVG3yztxhdRi1XUPDnPlkeGlrSLkhp3gZRxXR7LV8vs08ztLC7SNOAu62i3aTaWgi/axDubY/4phP0l0TdznO/Cw/WyGo+7J+bwZDTdE+KSHWFrB/FI0fK6m6LoNqjbrJYmeGZ/5K4z9LMQ9iGR3iWj81HT9LM3uQMH4nE/kp3xROyTA0/QVH+0qHn8LGt+d1Lf+T9KInRiSUNeLO1aTpy00VOxnpaxBvsmJl+TM3zJVarekjEJAQ6pkAPBuVnyAXbkztrTE4x0eNbK9sUps1xAzi+423hQdTsXUM3Brx/C4X9DqiMxqZuokd33N9fNPYdrJR7Qa74IVKaD2RZVamhkYe2xzfFpCbQS2utAi2sjIs9hHo4ei6X7BNvZHfnbq3fCyn1a7RHo30ypbN1+Wtp5HaNbPGT4B4uvoGartc2vqPmsgk2PgOrC9o8Q8fH81dMOxdrI2RyOJyxsbnNyXOAs4kenHiqM01LlDelg4NqRaH4ocw79/wDzzQKui+0RvAeWE6ZgbHv18F1C+BwLhKxziN19w8N90kVmQkNAI3k68e5Kbn7jt+yInBNjfsjT+vMl9wcANN+++qk4joojFZZGOjAkzZnZT2QCM17WtwCeUMEoPacC23I3PirITk3YpPFCKaXDH11y8XJixbgzuk2sqmOcYg1meWWU6E/fNLHMNzq21vNoKBSV9SzqskhYYQ4RltgWh5JcL8blx381uMHR/h0WpiabcXucf8jZH+0YZT+9Ssty6u/w1Wn6kEJUzDWYTUzZrCeQvdmdZr3Z3XJzOsLE3J17ynMfRrXy+zTv8XlrP8jdbDUdIuHx7pc34GOPxtZRs/S1T/s4pX+OVv1JVUs0Q1CRQ6ToUrne2YY/FxcfQD6qVp+gC/3tV5Mj+rnfRS8/SvMfYpmjve4n6BRtR0kVztzoo/BoPzJVTzINY5E9gnRhT4e9s0ckr33a05y21nObfQAdys1YfZAFyXAD6n0Wd4LtZUPnb18rpGb8o7IuLEOsAL2tuU3U41JO/K0tYLjLcgEa29rzHohnpZ6lKaXyq7/VV/39itZIYsuyUkm+f9/sWIWAJOmribDTQ8+Oi9hq2B5ZmGliDfeTpbxR4IbMtvsBcnjzJVPxmFsUrmsJ3g24NvrbvSejhHX5HiSqlx+F9/l4DzZ1hg5Tf/vglcR2lbRTPc9rnB5sMtt+Vp4qMqOln9yD+p35BQO0NQXsa0lxcHXub+yG2tcqANKU7nTxS9NO6SX6IjT1kxqbXd9lpqelOqPstjb/ACk/MqKqdvq5/wC2I/CAPkFGjD3ck+oMIudUs5saUUM5caqZPalld/M780DqpHbwT4lajhmwMJYHOJNx4KXg2Mpm+5fx1RLHNgvJFGMjDnngjw4NKdwPk0rbYsCgbujb6BOW0bBuaPRF6L92D6y8GMRbJ1Dvcf6WT6Do/nPu+pWuCIcl6Ap9FeQfWZiG2OwkkNOJDl0cBpfjoqFLQuG+1l9C9IsWagk7i0/3BYrNSlxtwUNbOEWQ+ZWysyU/chsj71ZZKS3AJh+jw4ngFykTtIhzCgyO4KcOEt5u9UyrcOynfv5ok0A0Maaqc1wsSPAkfJSbMYkHv38bFMY6QZ2gi7S4A+BOqey7NMscjnA8L2IHduupaj7iuXP6UlbaBzY24gjidNAVasBrZYo2mqJAtZrTfNl4OeP+FVjDmT08jXmnEpabg3JO62lnWPmLo0klXVTX6ggHTtuEYHfmfYfNVZMW75V15HsOshFb3K34Lds5tMybExGdRkf1Ztm7dgR+Hsh+vgrhHpcd6oWxuyjqSrZUTVFMA3rGlgkzPyuYWtcCBl3kceBV5FQ1xJYQQToRuQ5IKEUkAs3qybC3XJF1yiyyjO4pXy3zvebc3E38b3RCwN4X8b/muXImCetk5ADyCK15PE+q5chJQeOEFO4aRpXLlWwkWLBcDjcQbuB7iPyU3X7PRtjzAvuO8fkvFy1vh2SUZUnwZuuxwnG5Lkd4Ni8hpnk2JjBsTck2/e11UpgeCxZBK5ueR/aLnWNiddBuC5cicI4p5fTVXKuCmHzqG7niyG25p2i1gFSy1eLlnZPqNTH9IYNT2lYFy5USDNMwr7pvgni5ctGPQlLs8JTWpqy0aWXi5CyUUXajpBqae+RsRt+815+Tgs+q+mbEnEgPiZ+GMf8AcSuXKm2XpIgcb25r6iMtlqJHNuDYZWj0aBdQce0lQ337/iAK8XKxJNASbT4JnDsekk0cGeh/NS+UWC8XKlrkvT4ElqG6JptcArly4450LRawA8Akkrly4yfiHcRzGUpxXLlBjPsZVQVt2Oefs/g4rlyGf0mv8O+oncy8XLlUbZ//2Q=="/>
          <p:cNvSpPr>
            <a:spLocks noChangeAspect="1" noChangeArrowheads="1"/>
          </p:cNvSpPr>
          <p:nvPr/>
        </p:nvSpPr>
        <p:spPr bwMode="auto">
          <a:xfrm>
            <a:off x="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t-EE"/>
          </a:p>
        </p:txBody>
      </p:sp>
      <p:pic>
        <p:nvPicPr>
          <p:cNvPr id="39944" name="Picture 8" descr="http://upload.wikimedia.org/wikipedia/tk/f/fa/Berdimuhammedow_Gurbanguly.jpg">
            <a:hlinkClick r:id="rId6"/>
          </p:cNvPr>
          <p:cNvPicPr>
            <a:picLocks noChangeAspect="1" noChangeArrowheads="1"/>
          </p:cNvPicPr>
          <p:nvPr/>
        </p:nvPicPr>
        <p:blipFill>
          <a:blip r:embed="rId7" cstate="print"/>
          <a:srcRect/>
          <a:stretch>
            <a:fillRect/>
          </a:stretch>
        </p:blipFill>
        <p:spPr bwMode="auto">
          <a:xfrm>
            <a:off x="1548808" y="3938322"/>
            <a:ext cx="1944216" cy="2810276"/>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ealkiri 1"/>
          <p:cNvSpPr>
            <a:spLocks noGrp="1"/>
          </p:cNvSpPr>
          <p:nvPr>
            <p:ph type="title"/>
          </p:nvPr>
        </p:nvSpPr>
        <p:spPr>
          <a:xfrm>
            <a:off x="0" y="274638"/>
            <a:ext cx="9144000" cy="1143000"/>
          </a:xfrm>
        </p:spPr>
        <p:txBody>
          <a:bodyPr>
            <a:normAutofit fontScale="90000"/>
          </a:bodyPr>
          <a:lstStyle/>
          <a:p>
            <a:pPr algn="l" eaLnBrk="1" hangingPunct="1"/>
            <a:r>
              <a:rPr lang="et-EE" b="1" dirty="0" err="1" smtClean="0"/>
              <a:t>Sapamurat</a:t>
            </a:r>
            <a:r>
              <a:rPr lang="et-EE" b="1" dirty="0" smtClean="0"/>
              <a:t> </a:t>
            </a:r>
            <a:r>
              <a:rPr lang="et-EE" b="1" dirty="0" err="1" smtClean="0"/>
              <a:t>Nijazov/Nyyazow</a:t>
            </a:r>
            <a:r>
              <a:rPr lang="et-EE" sz="3000" b="1" dirty="0" smtClean="0"/>
              <a:t> (võimul 1985-2006) </a:t>
            </a:r>
          </a:p>
        </p:txBody>
      </p:sp>
      <p:sp>
        <p:nvSpPr>
          <p:cNvPr id="62467" name="Sisu kohatäide 2"/>
          <p:cNvSpPr>
            <a:spLocks noGrp="1"/>
          </p:cNvSpPr>
          <p:nvPr>
            <p:ph idx="1"/>
          </p:nvPr>
        </p:nvSpPr>
        <p:spPr/>
        <p:txBody>
          <a:bodyPr/>
          <a:lstStyle/>
          <a:p>
            <a:pPr marL="0" indent="0" eaLnBrk="1" hangingPunct="1">
              <a:buFont typeface="Arial" charset="0"/>
              <a:buNone/>
            </a:pPr>
            <a:r>
              <a:rPr lang="et-EE" sz="1000" smtClean="0">
                <a:hlinkClick r:id="rId2"/>
              </a:rPr>
              <a:t>http://www.postimees.ee/648367/ansip-soidab-tana-uhte-maailma-suletumasse-riiki/</a:t>
            </a:r>
            <a:r>
              <a:rPr lang="et-EE" sz="1000" smtClean="0"/>
              <a:t> </a:t>
            </a:r>
          </a:p>
        </p:txBody>
      </p:sp>
      <p:pic>
        <p:nvPicPr>
          <p:cNvPr id="62468" name="Picture 6" descr="http://www.vg.no/uploaded/image/bilderigg/2009/03/17/1237282068926_4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88840"/>
            <a:ext cx="8824912"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0991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ealkiri 1"/>
          <p:cNvSpPr>
            <a:spLocks noGrp="1"/>
          </p:cNvSpPr>
          <p:nvPr>
            <p:ph type="title"/>
          </p:nvPr>
        </p:nvSpPr>
        <p:spPr/>
        <p:txBody>
          <a:bodyPr/>
          <a:lstStyle/>
          <a:p>
            <a:pPr algn="l" eaLnBrk="1" hangingPunct="1"/>
            <a:r>
              <a:rPr lang="et-EE" b="1" dirty="0" smtClean="0"/>
              <a:t>Kasahstan</a:t>
            </a:r>
          </a:p>
        </p:txBody>
      </p:sp>
      <p:sp>
        <p:nvSpPr>
          <p:cNvPr id="63491" name="Sisu kohatäide 2"/>
          <p:cNvSpPr>
            <a:spLocks noGrp="1"/>
          </p:cNvSpPr>
          <p:nvPr>
            <p:ph idx="1"/>
          </p:nvPr>
        </p:nvSpPr>
        <p:spPr>
          <a:xfrm>
            <a:off x="457200" y="1484313"/>
            <a:ext cx="8229600" cy="4641850"/>
          </a:xfrm>
        </p:spPr>
        <p:txBody>
          <a:bodyPr/>
          <a:lstStyle/>
          <a:p>
            <a:pPr eaLnBrk="1" hangingPunct="1">
              <a:buFont typeface="Arial" charset="0"/>
              <a:buNone/>
            </a:pPr>
            <a:r>
              <a:rPr lang="et-EE" b="1" dirty="0" smtClean="0">
                <a:hlinkClick r:id="rId2"/>
              </a:rPr>
              <a:t>http://www.delfi.ee/teemalehed/kasahstan</a:t>
            </a:r>
            <a:r>
              <a:rPr lang="et-EE" b="1" dirty="0" smtClean="0"/>
              <a:t> </a:t>
            </a:r>
          </a:p>
          <a:p>
            <a:pPr eaLnBrk="1" hangingPunct="1"/>
            <a:r>
              <a:rPr lang="fi-FI" sz="2200" dirty="0" err="1" smtClean="0"/>
              <a:t>Tohoh</a:t>
            </a:r>
            <a:r>
              <a:rPr lang="fi-FI" sz="2200" dirty="0" smtClean="0"/>
              <a:t>! </a:t>
            </a:r>
            <a:r>
              <a:rPr lang="fi-FI" sz="2200" dirty="0" err="1" smtClean="0"/>
              <a:t>Kasahstan</a:t>
            </a:r>
            <a:r>
              <a:rPr lang="fi-FI" sz="2200" dirty="0" smtClean="0"/>
              <a:t> </a:t>
            </a:r>
            <a:r>
              <a:rPr lang="fi-FI" sz="2200" dirty="0" err="1" smtClean="0"/>
              <a:t>võttis</a:t>
            </a:r>
            <a:r>
              <a:rPr lang="fi-FI" sz="2200" dirty="0" smtClean="0"/>
              <a:t> "</a:t>
            </a:r>
            <a:r>
              <a:rPr lang="fi-FI" sz="2200" dirty="0" err="1" smtClean="0"/>
              <a:t>Diktaatori</a:t>
            </a:r>
            <a:r>
              <a:rPr lang="fi-FI" sz="2200" dirty="0" smtClean="0"/>
              <a:t>" </a:t>
            </a:r>
            <a:r>
              <a:rPr lang="fi-FI" sz="2200" dirty="0" err="1" smtClean="0"/>
              <a:t>levist</a:t>
            </a:r>
            <a:r>
              <a:rPr lang="fi-FI" sz="2200" dirty="0" smtClean="0"/>
              <a:t> maha!</a:t>
            </a:r>
            <a:endParaRPr lang="et-EE" sz="2200" dirty="0" smtClean="0"/>
          </a:p>
          <a:p>
            <a:pPr eaLnBrk="1" hangingPunct="1"/>
            <a:r>
              <a:rPr lang="fi-FI" sz="2200" dirty="0" err="1" smtClean="0"/>
              <a:t>Kasahstani</a:t>
            </a:r>
            <a:r>
              <a:rPr lang="fi-FI" sz="2200" dirty="0" smtClean="0"/>
              <a:t> </a:t>
            </a:r>
            <a:r>
              <a:rPr lang="fi-FI" sz="2200" dirty="0" err="1" smtClean="0"/>
              <a:t>välisminister</a:t>
            </a:r>
            <a:r>
              <a:rPr lang="fi-FI" sz="2200" dirty="0" smtClean="0"/>
              <a:t> </a:t>
            </a:r>
            <a:r>
              <a:rPr lang="fi-FI" sz="2200" dirty="0" err="1" smtClean="0"/>
              <a:t>tunnustas</a:t>
            </a:r>
            <a:r>
              <a:rPr lang="fi-FI" sz="2200" dirty="0" smtClean="0"/>
              <a:t> </a:t>
            </a:r>
            <a:r>
              <a:rPr lang="fi-FI" sz="2200" dirty="0" err="1" smtClean="0"/>
              <a:t>Borati</a:t>
            </a:r>
            <a:r>
              <a:rPr lang="fi-FI" sz="2200" dirty="0" smtClean="0"/>
              <a:t> </a:t>
            </a:r>
            <a:r>
              <a:rPr lang="fi-FI" sz="2200" dirty="0" err="1" smtClean="0"/>
              <a:t>teeneid</a:t>
            </a:r>
            <a:r>
              <a:rPr lang="fi-FI" sz="2200" dirty="0" smtClean="0"/>
              <a:t> </a:t>
            </a:r>
            <a:r>
              <a:rPr lang="fi-FI" sz="2200" dirty="0" err="1" smtClean="0"/>
              <a:t>riigi</a:t>
            </a:r>
            <a:r>
              <a:rPr lang="fi-FI" sz="2200" dirty="0" smtClean="0"/>
              <a:t> </a:t>
            </a:r>
            <a:r>
              <a:rPr lang="fi-FI" sz="2200" dirty="0" err="1" smtClean="0"/>
              <a:t>ees</a:t>
            </a:r>
            <a:endParaRPr lang="et-EE" sz="2200" dirty="0" smtClean="0"/>
          </a:p>
          <a:p>
            <a:pPr eaLnBrk="1" hangingPunct="1"/>
            <a:r>
              <a:rPr lang="et-EE" sz="2200" dirty="0" smtClean="0"/>
              <a:t>Kasahstanis tehti ettepanek pealinna ümbernimetamiseks presidendi järgi</a:t>
            </a:r>
          </a:p>
          <a:p>
            <a:pPr eaLnBrk="1" hangingPunct="1"/>
            <a:r>
              <a:rPr lang="et-EE" sz="2200" b="1" dirty="0" err="1" smtClean="0"/>
              <a:t>Nazarbajev</a:t>
            </a:r>
            <a:r>
              <a:rPr lang="et-EE" sz="2200" dirty="0" smtClean="0"/>
              <a:t>: kasahhi keel võtab 2025 kasutusele ladina tähestiku</a:t>
            </a:r>
          </a:p>
          <a:p>
            <a:pPr eaLnBrk="1" hangingPunct="1"/>
            <a:r>
              <a:rPr lang="et-EE" sz="2200" dirty="0" smtClean="0"/>
              <a:t>Kasahstani kooliõpilased võistlevad presidendi eluloo tundmises</a:t>
            </a:r>
          </a:p>
          <a:p>
            <a:pPr eaLnBrk="1" hangingPunct="1"/>
            <a:endParaRPr lang="et-EE" b="1" dirty="0" smtClean="0"/>
          </a:p>
          <a:p>
            <a:pPr eaLnBrk="1" hangingPunct="1">
              <a:buFont typeface="Arial" charset="0"/>
              <a:buNone/>
            </a:pPr>
            <a:endParaRPr lang="et-EE" dirty="0" smtClean="0"/>
          </a:p>
        </p:txBody>
      </p:sp>
      <p:pic>
        <p:nvPicPr>
          <p:cNvPr id="63492" name="Picture 2" descr="http://www.horaor.org/images/DRAPEAUX/Kazakhst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032" y="4638675"/>
            <a:ext cx="29527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2" descr="http://ts3.mm.bing.net/th?id=H.4930399910494294&amp;pid=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6315" y="4652963"/>
            <a:ext cx="2570163"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descr="http://ts2.mm.bing.net/th?id=H.4897371616839253&amp;pid=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4841" y="4652963"/>
            <a:ext cx="1731963"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descr="data:image/jpeg;base64,/9j/4AAQSkZJRgABAQAAAQABAAD/2wCEAAkGBhQNDA8NDxAREBQODRYNFRMQEhoRGBARFRwXFRcQHhIdHiYeGSUjGRQYHzQsJzMqMCw4Fx42PjUqNSwrLCkBCQoKDgwOGQ8PGjUfHyMuLDUyKjUtLDAyMjUtLDUwKSw1NCw1LC8pLzUtLzAxNS8sLCwsLCk1LCksKSwpKS0sLP/AABEIAHkAtgMBIgACEQEDEQH/xAAbAAEAAwEBAQEAAAAAAAAAAAAAAgMFBgcEAf/EADwQAAEDAgMDCQUHAwUAAAAAAAEAAgMEEQUSEwYhMRQiNEFRUoGRszJhcXJzFSQzYoKxwQcjQhYlQ3Sh/8QAGwEBAAMBAQEBAAAAAAAAAAAAAAQFBgIBBwP/xAAvEQACAQIDBQYGAwAAAAAAAAAAAQIDERIhUQQUMVKRBRMyQWGBcaGxwdHwBiLh/9oADAMBAAIRAxEAPwDvRWNo6eprZcpjic9mmWDnynTyc6xt1t/VdV7NbQMqqEVMmRnI83Kg+MXcA05Xbm7up27sWVjp1n0lFJdkFRiRMjz7LsoZlpyOvN1b+pY+007oamphjcYWYhFC+cX3UZc4NcX9t2j3biokqji7+SLujssKsFF+J539Flb48fkdJs5tCMTgqWBoikie6ezmNcXUxuQwENAA35brznaaQitkAJHMi4G3/HGu6q4xSYpS8nYW69LJSSQtPGGMEMqTx5tgLfDiuD2n6dJ8kXpRqPtEngs+Ny37KhT3hygrRaulpnYztZ3ePmms7vHzUEUC5psMdCes7vHzTWd3j5qCJcYY6E9Z3ePmms7vHzUES4wx0J6zu8fNNZ3ePmoIlxhjoT1nd4+aazu8fNQRLjDHQnrO7x801nd4+agiXGGOhPWd3j5prO7x81BEuMMdCes7vHzTWd3j5qCJcYY6E9Z3ePmms7vHzUES4wx0P18xt7R80UHcPFF7dnLjG/A9Zx2k1qbR1WxvkrC2n3DMKsBj2ODv8Rla5t/zBZkMbJIap1fKxktaxksgIzmKGQmKFrSex4a4g8Fp4nhzJdOV8oZyaqknkBdYugaIy7Kbizs4YB184hZ0mEfbFsQbI2LlbWgMcc2SVvNnFydwETMwvbfv3FWs1mYihJKmruy1twfkve1yzBaeUVBfVytFRyd1NE13PvBTi0zg472lxJF+B3lcTtR06T5IvSjXd000WIVEdc12m2l1KMsc8lz3Mu2ncDe/Ozm/aQL3XCbT9Ok+SL0o1H2jwL4lr2W29pd+OHNaZ8DLREUA04REQBERAEREAREQBERAEREAREQBERARfw8UR/DxRdHDO+/qBiJZTNpwBaapke4kDe1gjIZfiOdY+CymVkmGQVVB7RrIYnxFsYIcZQGu3nfvYcnxuum2uwx1RQTFgaeTzunBLrOBOmw83rGUnxsvixrBIKeswiCXUa6KGNs4Zd4jGYmM5rHjLmCsJwljbXp/pk9krUu4jTavxbXws0/sZGz7XYdixpHWfqM0H80cSzO3jvGV1r/BZW1HTpPki9KNdtR7Nvp8Zr58rMsd3tLpDuFRe595Iz2HwXE7UdOk+SL0o1+NWLjTs9Sw2OtGttWOObwK79cjLREUMvwiIgCIiAIiIAiIgCIiAIiIAiIgCIiAi/h4oj+Hii6OGexUuKCmxKAPByVHKICd5AkGi9otbebNPmvgoKEYlT19RI3fiUj443gOAiihBMUu83sXNuPeVXtcG8ge+RxiEdWXslYbvbKdNmQNvvvG558B2qda2OKoooI5DHC8Mhe1ji5r6aNwdTyOffmZpSW++5Ctm87PgYOnFd2pRyb+2f46Fv8AqY1FDhsNiJpJ8krWhzSwU4IcCCL7jlB+K8+2n6dJ8kXpRrtqKnjGMVJZYytg1DDm5sMkw+8ua+/OI7PeexcTtR06T5IvSjUbaLuGepcdlKEa7UFa8b9WmZaIigGnCIiAIiIAiIgCIiAIiIAiIgCIiAIiICL+HiiP4eKLo4Z627DDWYhTQOI045KircLDe4NijHEb/wAT9lTgbhTUVVFOB/tznRSB7W5pKdgc+mtY8Q5wd1cbKWPY26hpKiVgs973RNkD8paSYyWgdZtd3gs/H5YamtoZDKyJuJwxGqYA1wsw52XNt938z9IVtJpPLj+owtKE6kEpeHy9s38m/cthwJ8EGHYg7dNNUSmcENFxUhx6vgLdmYridqOnSfJF6Ua9DbtPr4jW0IYHRxZGxNbIAG6XNc9o8bkflXnm0/TpPki9KNRtoSwf11Lbst1O/feKzw/Ju6+ploiKAaa6CIiC6CIiC6CIiC6CIiC6CIiC6CIiC6CIiC6CIiC6Iv4eKI7gv1dHDaO7/qFTSGnjlF9NlVKxwANmvLWZXk8BuBHiseojdWNkq6dhZHh0EDWM0yblpu7ePzkvPuXa4sYCwQVFzyuofTAXs2MHTcKggEezIGD9SzqKoiwqDkFQwue1upOIyS2Z8143xmx/wic12638qxnC8228v2xktl2pwoRjGN5J5eqfH8GHgshq8b5RTsMbTmmfYWDQWHUva4GZxJ8VlbVdPk+nD6Ua7TB8Kiw+U0ryNWqMkzZI3btFnOgiO8jn2cR1m3WuL2r6fL9OH0o1HrRw08+Nyi/kG0tqLpXSVknqjJREUEym9Vud9WEuiIN6r876sIiIN6r876sIiIN6r876sXS6Ig3qvzvqxdLoiDeq/O+rCXREG9V+d9WLpdEQb1X531Yul0RBvVfnfVn4/giO4eKLpDea3O+rPV8bdEyHlMzHHklQ6oFgcsp/ttFM4jqc4td2czgs1lNFWxz1NZqRywgQ1GUZgx0V5HzEjcdSJoYbfDevsxs2nodbo32oc9uOtlZp+HG6xtrnffai55ujT8u0+vnj8Pwt/wCq3m87n0DZY3jFJ2b89M+Hv9bGnhNe2tn15onMlgjJZGwBwME4/syGwAtHmIHXv6lxe1fT5Ppw+lGu+xYk4tR6WXU5LNnt7PIrOyD57fwuB2r6fJ9OH0o1H2nwW9Sg7bs6UGslppxMlERVxlgiIgCIiAIiIAiIgCIiAIiIAiIgCIiA/HcPFEdw8UXSB7RV4Xy+iqqAZmvfI6djrWbdmnYF1ja7j8bXXzbMbOn7Pkjqi8yYvmc5zR+GMhIJuBY2HYd61cC/Dl/7J/YLU73wH8q+wJyubTeZwj3S4ZP96I43ZHApKKKpqaklz3j7OYGAmzWcwH2QQLjj2WXAbVj7/L9OH0o17XW/hy/Tf+xXhu03Tn/Sh9KNQ9riowSRW9q1pV6feS4t/Y+BFUirLGdLUsqkSx6W2RVIlgWpZVIljwtsllUiWPS1FUiWPC2yKpEsC1FUiWBaiqRLAscN3iiokX6u0jqx/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Tree>
    <p:extLst>
      <p:ext uri="{BB962C8B-B14F-4D97-AF65-F5344CB8AC3E}">
        <p14:creationId xmlns:p14="http://schemas.microsoft.com/office/powerpoint/2010/main" val="36415960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57200" y="0"/>
            <a:ext cx="8229600" cy="1052736"/>
          </a:xfrm>
        </p:spPr>
        <p:txBody>
          <a:bodyPr/>
          <a:lstStyle/>
          <a:p>
            <a:pPr algn="l"/>
            <a:r>
              <a:rPr lang="et-EE" b="1" dirty="0" smtClean="0"/>
              <a:t>Ukraina</a:t>
            </a:r>
            <a:endParaRPr lang="et-EE" b="1" dirty="0"/>
          </a:p>
        </p:txBody>
      </p:sp>
      <p:sp>
        <p:nvSpPr>
          <p:cNvPr id="3" name="Sisu kohatäide 2"/>
          <p:cNvSpPr>
            <a:spLocks noGrp="1"/>
          </p:cNvSpPr>
          <p:nvPr>
            <p:ph idx="1"/>
          </p:nvPr>
        </p:nvSpPr>
        <p:spPr>
          <a:xfrm>
            <a:off x="457200" y="764704"/>
            <a:ext cx="8229600" cy="5361459"/>
          </a:xfrm>
        </p:spPr>
        <p:txBody>
          <a:bodyPr/>
          <a:lstStyle/>
          <a:p>
            <a:r>
              <a:rPr lang="et-EE" dirty="0" smtClean="0"/>
              <a:t>ca 603 000km2</a:t>
            </a:r>
          </a:p>
          <a:p>
            <a:r>
              <a:rPr lang="et-EE" dirty="0" smtClean="0"/>
              <a:t>ca 45 300 000 miljonit</a:t>
            </a:r>
          </a:p>
          <a:p>
            <a:pPr>
              <a:buNone/>
            </a:pPr>
            <a:r>
              <a:rPr lang="et-EE" dirty="0" smtClean="0"/>
              <a:t>    ca 78% ukrainlased</a:t>
            </a:r>
          </a:p>
          <a:p>
            <a:r>
              <a:rPr lang="et-EE" dirty="0" smtClean="0"/>
              <a:t>Viktor </a:t>
            </a:r>
            <a:r>
              <a:rPr lang="et-EE" dirty="0" err="1" smtClean="0"/>
              <a:t>Janukovitš</a:t>
            </a:r>
            <a:endParaRPr lang="et-EE" dirty="0" smtClean="0"/>
          </a:p>
          <a:p>
            <a:pPr>
              <a:buNone/>
            </a:pPr>
            <a:r>
              <a:rPr lang="et-EE" dirty="0" smtClean="0"/>
              <a:t>	- 2004 &gt; &lt; </a:t>
            </a:r>
            <a:r>
              <a:rPr lang="et-EE" dirty="0" err="1" smtClean="0"/>
              <a:t>Juštšenko</a:t>
            </a:r>
            <a:endParaRPr lang="et-EE" dirty="0" smtClean="0"/>
          </a:p>
          <a:p>
            <a:pPr>
              <a:buNone/>
            </a:pPr>
            <a:r>
              <a:rPr lang="et-EE" dirty="0" smtClean="0"/>
              <a:t>	- 2010 &gt; &lt; </a:t>
            </a:r>
            <a:r>
              <a:rPr lang="et-EE" dirty="0" err="1" smtClean="0"/>
              <a:t>Tõmošenko</a:t>
            </a:r>
            <a:endParaRPr lang="et-EE" dirty="0"/>
          </a:p>
        </p:txBody>
      </p:sp>
      <p:pic>
        <p:nvPicPr>
          <p:cNvPr id="5" name="Picture 4" descr="https://encrypted-tbn3.gstatic.com/images?q=tbn:ANd9GcTSpF0qfSTirk0ClWFK_weuzTtzT7LJ89WlPP8fxOf65hHLauQsa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4193704"/>
            <a:ext cx="3900705" cy="2664296"/>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http://upload.wikimedia.org/wikipedia/commons/a/a3/Europe_location_UKR.png"/>
          <p:cNvPicPr>
            <a:picLocks noChangeAspect="1" noChangeArrowheads="1"/>
          </p:cNvPicPr>
          <p:nvPr/>
        </p:nvPicPr>
        <p:blipFill>
          <a:blip r:embed="rId3" cstate="print"/>
          <a:srcRect/>
          <a:stretch>
            <a:fillRect/>
          </a:stretch>
        </p:blipFill>
        <p:spPr bwMode="auto">
          <a:xfrm>
            <a:off x="4860032" y="1052736"/>
            <a:ext cx="4032448" cy="3024336"/>
          </a:xfrm>
          <a:prstGeom prst="rect">
            <a:avLst/>
          </a:prstGeom>
          <a:noFill/>
        </p:spPr>
      </p:pic>
      <p:pic>
        <p:nvPicPr>
          <p:cNvPr id="7" name="Picture 2" descr="Yanukovich.jpg">
            <a:hlinkClick r:id="rId4"/>
          </p:cNvPr>
          <p:cNvPicPr>
            <a:picLocks noChangeAspect="1" noChangeArrowheads="1"/>
          </p:cNvPicPr>
          <p:nvPr/>
        </p:nvPicPr>
        <p:blipFill>
          <a:blip r:embed="rId5" cstate="print"/>
          <a:srcRect/>
          <a:stretch>
            <a:fillRect/>
          </a:stretch>
        </p:blipFill>
        <p:spPr bwMode="auto">
          <a:xfrm>
            <a:off x="2555776" y="4248149"/>
            <a:ext cx="2095500" cy="260985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lgn="l"/>
            <a:r>
              <a:rPr lang="et-EE" b="1" dirty="0" smtClean="0"/>
              <a:t>nt Hispaanias katalaanid</a:t>
            </a:r>
            <a:endParaRPr lang="et-EE" dirty="0"/>
          </a:p>
        </p:txBody>
      </p:sp>
      <p:sp>
        <p:nvSpPr>
          <p:cNvPr id="4" name="Ristkülik 3"/>
          <p:cNvSpPr/>
          <p:nvPr/>
        </p:nvSpPr>
        <p:spPr>
          <a:xfrm>
            <a:off x="251520" y="4073589"/>
            <a:ext cx="8892480" cy="2246769"/>
          </a:xfrm>
          <a:prstGeom prst="rect">
            <a:avLst/>
          </a:prstGeom>
        </p:spPr>
        <p:txBody>
          <a:bodyPr wrap="square">
            <a:spAutoFit/>
          </a:bodyPr>
          <a:lstStyle/>
          <a:p>
            <a:pPr marL="457200" indent="-457200">
              <a:buFont typeface="Arial" pitchFamily="34" charset="0"/>
              <a:buChar char="•"/>
            </a:pPr>
            <a:r>
              <a:rPr lang="et-EE" sz="3200" dirty="0" smtClean="0"/>
              <a:t>ca 11 miljonit katalaani, Kataloonia ca 32 000</a:t>
            </a:r>
            <a:r>
              <a:rPr lang="en-US" sz="3200" dirty="0" smtClean="0"/>
              <a:t> km²</a:t>
            </a:r>
            <a:endParaRPr lang="et-EE" dirty="0" smtClean="0"/>
          </a:p>
          <a:p>
            <a:r>
              <a:rPr lang="et-EE" i="1" dirty="0" smtClean="0"/>
              <a:t>Postimees 25. okt. 2012</a:t>
            </a:r>
          </a:p>
          <a:p>
            <a:r>
              <a:rPr lang="et-EE" dirty="0" smtClean="0"/>
              <a:t>Neli katalaanist europarlamendi saadikut tahavad, et Euroopa Komisjon ütleks Hispaaniale, et see ei tohi kasutada sõjalist jõudu Kataloonia iseseisvumise ärahoidmiseks.</a:t>
            </a:r>
          </a:p>
          <a:p>
            <a:r>
              <a:rPr lang="et-EE" dirty="0" smtClean="0"/>
              <a:t>Kataloonias toimuvad tuleval kuul ennetähtaegsed valimised ning regiooni juht Artur </a:t>
            </a:r>
            <a:r>
              <a:rPr lang="et-EE" dirty="0" err="1" smtClean="0"/>
              <a:t>Masi</a:t>
            </a:r>
            <a:r>
              <a:rPr lang="et-EE" dirty="0" smtClean="0"/>
              <a:t> </a:t>
            </a:r>
            <a:r>
              <a:rPr lang="et-EE" dirty="0" err="1" smtClean="0"/>
              <a:t>Gavarro</a:t>
            </a:r>
            <a:r>
              <a:rPr lang="et-EE" dirty="0" smtClean="0"/>
              <a:t> on öelnud, et korraldab võidu korral 2014. aastal referendumi Hispaaniast eraldumiseks.</a:t>
            </a:r>
            <a:endParaRPr lang="et-EE" dirty="0"/>
          </a:p>
        </p:txBody>
      </p:sp>
      <p:sp>
        <p:nvSpPr>
          <p:cNvPr id="8" name="AutoShape 2" descr="data:image/jpeg;base64,/9j/4AAQSkZJRgABAQAAAQABAAD/2wCEAAkGBhQQEBQUExQVFRQWGBcUFRQXFxcUGBcYFBcVFRgXFxgYGycgFxkjGRYUHy8gIycpLSwsFx8xNTAqNSYrLCkBCQoKDgwOGg8PGjAkHyQqKS8uLCosLzAsKSwsLCwsKSwsLCwpLCwsLCwsLCwpLCwsLCwqLCwpLCwsLCksKSwsLP/AABEIAOEA4QMBIgACEQEDEQH/xAAcAAABBAMBAAAAAAAAAAAAAAAABAUGBwECAwj/xABQEAABAwIBBQkMBQkIAgMBAAABAAIDBBEFBhIhMUEHEyI0UWFxgZEyQlJUcnOSk6GxssEUM2KC0QgVFiNTY6LS8BckQ4OzwtPho8NkdJQl/8QAGwEAAQUBAQAAAAAAAAAAAAAAAAEDBAUGBwL/xAA8EQABAwICBwUGBQQBBQAAAAABAAIDBBEFIRIxQVFxgbETMzRh0RQikaHB8AYVMlLhIzVCghZicpLS8f/aAAwDAQACEQMRAD8AvFCEIQhCaspcoo6CmkqJTwWDQ3a9x7ljftE6PbsVa4J+UHG6wqqdzD4cR3xvW11iOolCFb6FE6DdVwyYC1XG0nZJnRH+MD2Jf+nVB47TeuZ+KEJ9Qo1PukYazXW0/U8OPY26YsT3ccOi7h0k52COMgelJmoQrBJUbyvy+pcMZeZ+dIRdkLLGR3PbvW/adYKqMa3aK6tdvVFDvIOi7Rv03bbNZ2daQ4LucSSv36ue4lxzizOLnuP7yS/sFzzhRKmshpheR3LanGROfqCuzJTLOmxKLPgeCRbPjOiRh5HN+Y0HlT7deccTyEqKOUT0Ej7t0gNObKzmB79vN7CpDk3u8yRHe6+EuI0GWMZrx5cRsCegjoXqnqoqhulGb9Qh8bmGzgruQo3g+6LQVYG91UWce8ed6f0Zr7E9V1IY5g4XBBHKDf3KSm1uhaOkAFzoHKdCZcWy5oaUHfqqFpHehwe70GXd7EIT5dNmP5RwUMJlqJGxsGq+tx8FjRpceYKr8pd35ullDCXE6BLKLD7sY0u6yOgqI02S1biku/1sjwDtf3dtdo2ao29Q6CmJ6iKBulIbBe2Mc82ariyQ3TqTEiWRuMcum0UlmucBtZYkO0bAbjaFL7rz3jm5gND6Rxa4WOY8nSRqLX62uvy6OSy2wjdWxLDHCKrYZmDQBLdr7fZmF8/rzkzTV0FSP6bs921enxOZrC9BoVb4Xu70EoG+iWA7c5me0fejufYFIafdNw1+qtgHlOzD2OAKmppSdCYv06oPHab1zPxSSs3TsNi7qshPMwmQ9jAShClCFU+N/lA07ARSwSTO2Of+qZ2aXHsCmmQmWbMUpGyts2QcGaPXmP5vskaQeToKEKSIQhCEIQhCELSR4AJJAA0knRYDaVutJYg4EEAgixBFwQdBBG0IQvO+WeUUuPYgIIDanjJEfg2Gh87+W+zmIGslSf8AQak3psboWnNFs/S155SXNIJJNyovlrk6/AcRbNAD9HkJdGNltGfA482i19luQqeUtW2oga+NxzZG3a4axce8H2hZfHJKiN7C02b5b/P6KfShhB3qLVO5XTHuJJmc12vHtF/akv8AZLH4xJ6Df5lLclsEqqqJ/wDfWtmie6KVklOx4uOExzSx7DmvYWuHSRsTv+hVf43S/wD5pP8AmQ2DFbDQkBG+/wDCUvg2hQCLcogGuaY9AY35FONJuc0ceksdIftvJHY2wUybkHWHuq6IeRSfN8x9y6s3OCR+urap/K1m9wA+gzO9qX2LE5Mny25+gSdrANTUwudT0ceneoGfdYOzb7UxV2WpdcUzL/vZAWs+6zun9dgo/wDQWBxda7rnhOJe70nEldk3FhcTDpSHTPnq/n4rSRYdtectw9U/4flqzQ2pbvTtW+C7onc+drZ0O7U6YhgtPWNBkjZICOC8a7fZe3T7VDmDSOke9W7V7nNK8l8O+UrzpLqd2Y0nldEQY3eivZwgOOnTu0HfL1VdiDG0pA1g35Kqq/coid9VM9n2XgSDt0HtTady+pZoZPHbpkZ7ALK05sjK6P6uop5xySxvhd1uiJafRCSvwrEWA3pIXW2sqgPY+MJdHF4sgQ74fWxVZend5Ktf7Mat2h08dud0rvZZL6HclYPrZ3HlaxoZ7ST7lKaGtq542SR0rA2RrXtL6ho0OAIuGxkjQUw1OVFWSQBBFa40B8p0aO+IHsUVtViE5LWuaLa7EfS6kw0jZD7jSfvzT9hWTFNS6Y4mhw/xHcJ3TnO1dVklxHLOJhLYRv8AJq4JAjaftSauoXKdcPyTjmjZJUPlqC5rXZsjrRgkA6ImWaeu6iGLRBs8rWgNAe4AAWAF9QA0BRKSOKqmcJXF5Gvdr+PRTqSn7VxacgPipBR4hVNiZLNCJI3jOz6cFzmXJ0PidwiB4Tb9CWU9bBVsIa6OVvfMNiRzOY4XB6QnXJkf3OHyfmVAcrqNj6yUuaM7OFnanDgjU4aUzTxMqp3xgaJF8x5Hd6EcEkdM6SRzGnVfXxTpWbn9FIb71mH925zPZcj2Jrl3KoD3M0w6cx3yCfsnsnnyUzXtq6lhOcLFzZW6HEapGk7OVNmM1tXTTOjE8bwA03dAAeEL968KTDLVGQxRT3I2G+zkVHFLpvLAy5CbjuSx+MSeg3+Zd6fcppx3UszuYZrB7j7094JHW1MW+Canbwi2xhedVv3vOt8bo6qngdI+qZfQ1jI6cAvkec1jAXvdrcRs1XQ6tq+07J04ve1s9f8A4pl0LGEgt1fe9cqTIijjaQIGuuCCX3ebEWNiTo6RZQ6irJsnsRa9pL4H6xslivpaf3jdh5eZysSka6KEb7JnOa28khsASLlx0AANGm3MAq7oqOTKDExG0lsDNJP7OEEXd5bza3ORyKbgslQ+d93aTdpPysmakMDBvXovD69k8TJY3BzHtD2uG0OFwUpSXDsOZTxMiiaGRxtDWNGoAf1rSpaxVyEIQhCEIQhCjuXWSzcRoZYDbPtnxOPeyN7k9B7k8ziqZ3L8Xc10lJJcEXewHWCDaRvTex6nL0OV553QqT8248Jm6GSlk/NZ5LJh2h5+8oVfTiogczyy47E7C/QeCp7hVX9FxGF+qOpH0WTkzxd8Djz3z2ffCskKqcoYS6mkLO7YBNGeR8J31h7WhT2hyvpZI2P3+IZ7WvsXtuM4B1jp2XVfgdR2lPou1tNuWxP1ERL7tF7p6WrtRTd+k9L4xD6bfxWrspqW3GIvTb+KvNIJgQyftPwVFv1npPvWq2edJ6T71qqo610VuoLaPWOke9eh2agvPEZ0jpCvRmU1LbjEXpt/FSqYgXWcxxjnFmiL6/onWy5zDgnoKb/0npfGIfTb+K1lympSD/eItR79v4qXcLOdlJ+0/BRXJLiFJ5iH4Gqt6jundLveVY+SXEKTzEPwNVcVHdu6T7ysPhXiJ+P1K1mFbeAVpYX9RF5tnwhVvjPGZvOP96snC/qIvNs+EKtsZ4zN5x/vTGDeIl59V7w/vHfe1T/JnicPk/MqEZUccm8ofCFN8muJw+T8yoRlRxybyh8IS4X42Xn1S0Xfv59VMcj+Js6X/EVFMseOP6GfCpXkfxNnS/4iopljxx/Qz4Qkw/8AuMv+3VFN4p3PqpHkLxU+W73NXLFZN/rms7ymbvjuQzSghg+7GHH74XXIbip847/akOTz98ZJPtqJZJfuZxjjHUxjVFlGjUTSbjYcT/F1W1Wc5HmUwbp2N71TthabOm7rmjba/abDoBVg7keSX0HD2ue201RaWQ7QCP1bOpp087nKqXUn5zygjhOmNsgY7zcAL5O0h4+8vRzRoW4wunEFM0bTmeapJ36bysoQhWSYQhCEIQhCEIQVTX5Q9AM2kl23liJ6Q14+F6uVVZ+UEP7hT/8A2B/pSoQsYFUb7SwOPfxsJ62gG/tVf4c20Yb4Jcz0HOb8lNcjeIU3mx7yodD3UvJv01vWvWPw33ZZmDVf6lavDT/UH/b6LqhCFcrQIQhCEqEIQhIhCEIGtI7UVZeSfEKXzEPwNVb1Hdu6T7yrIyT4hSeYh+Bqreo7p3S73lZ3CvET8fqVT4XrdwCtPC/qIvNs+EKtsZ4zN5x/vVk4X9RF5tnwhVtjPGZvOP8AemMG8TLz6pcP7x33tU/ya4nD5PzKhGVHHJvKHwhTfJricPk/MqEZUccm8ofCEuF+Nl59UtF37+fVTHI/ibOl/wARUUyx44/oZ8IUryP4mzpf8RUUyx44/oZ8ISYf/cZP9uqKbxTufVO2BVW9YXUSeA2Z3Yy674TDvVNC3wImX+6wE/NNkJ//AIlZbwJuzMF/ZdO1T9Q+37N1vQKaqB77xvkPyA9Sq2p796im4RT79iVROdJbE43+1NIPk16voKk/ydRw6zyIPfKrtXRALCwWeOtCEISpEIQhCEIQhCEKoPyhqy0FJHyySSHoYwN/9nsVvFUDuzVX0vGIqZune2xxfemdnO/hLF5cQ0ElKBdSfJqDe6OnadkUd+ktBPvUVwnAKmWISMglc2Qvka4NJBD3ucCOohSzG6neaWVze9jcGDnIzWAdZaFYuAYb9GpYIf2UTI+tjQD7QVl8Fi7YyynafU/VXPtbqRwLRfJU1+itX4tN6BR+i1X4tN6BV62WrxoWg9mbvTv57L+0fNed0LZ+s9J961UJasG4usgJz/Rar8Wm9Aptj1jpHvXoZg0J+KMPvdVWJV76Qt0QDe+tUZ+i1X4tN6BWDktV+LTegVe1lpMOCeg+5P8AszVUnHZSLaI+ageSXEKTzEPwNVb1HdO6Xe8qyMkuIUnmIfgaq3qO7d0n3lY/CvET8fqVZYUb34BWnhf1EXm2fCFW2M8Zm84/3qycL+oi82z4Qq2xnjM3nH+9MYN4mXn1XrD+8d97VP8AJricPk/MqEZUccm8ofCFN8muJw+T8yoRlRxybyh8IS4X42Xn1S0Xfv59VMcj+Js6X/EVFMseOP6GfCFK8j+Js6X/ABFRTLHjj+hnwhJh/wDcZP8Abqim8U7n1TlhFPvmE1LBrcycDrjSygfvtPGdYfE3+Jg/FdMhxelIOrPdfos26Q5MAtpxGe6gfJAf8p7gP4c09aYqD78v/S+/x/8AgVdU+IcmT8n+ozK2qiOt0LT1xSZp/wBQq9wvO2TFR9AykaDoZJI6P7tSLt/jLV6IC6HE8SMa8bQFnnCxssoQhOLyhCEIQhCFhCEnxGvZBDJLIbMja57j9loJPuXnbIoOrsTmrJNhdKeZ8pIa3qbfsCmu7vldmRNoYzw5bSTW2Rg8FvS5wv0N51wyLwP6JSNa4Wkf+sk5nOtZvULDtVPjFV2FMWjW7IfVSaZmk++5Ob6b6RWUlPrBk+kSj93TWfp5jLvbesq0AqqphVQVUs8L6fhsZG0SxyPLGMu4gFrx3TiSegcicv0lxLw6L1M3/KoeG1tJTU7WF+es69fwTk8Uj33srEWrtRVe/pLiXh0XqZv+VYOUmJeHRepm/wCVWP5tR/v6+iZ9nk3Ku36z0n3rVOjsj6n9vB6uT+dYOSFQNc8Hq3/zqB7dTE/rHz9FsxiMQGd/gm6PWOke9eh2agqIbkpODxin9B/86mbMp8S2SUR/ypT/AO1SYcQpmXu/r6KlxSQVRZ2Y1XVjLSbuT0FV9+kuJ+HRepm/5VpLlPiIHCloQDo0xSj3yp/81pD/AJ9fRU3s8m5dskuIUnmIfgaq4qO7d0n3lSzDBWwwxxslpS2NjWNJilNwwBoJIktsCZX5I1JJO/QaST9W/ab+GsxQujglle94945a958loaCobCDpA6grBwri8Xm2fCFW2NcZm8473qSwVFdGxrN9pLNAaLxS3sBb9omSoyaqZZHPM9PdxLiBG/WdOjh6k3hwZTyve94sdWvfwXqkqWRPcXAqa5NcTh8n5lQjKjjk3lD4QnuhFdDE2NslKQ0WBMUt+v8AWJqr8m6qaR0jpoAXG5tFJbYNHD5klF2cNQ+R7xY337+CKapbHK5zgbG/VSvI/ibOl/xFRTLHjb/JZ8ITnhkVdBGI2y0pAvpMUt9Jvsk5034lk/V1EhkdNTgkAWEUltAtteik7OKrfM54sb79p4JYKlrJ3PINjdSDIbip8t3uak8jN5xCZve1DGzs8uMCKUdNt6d2lJMJpq2mjzGS0xFy7TFLfTbkk5ltV0tXNJC+SSn/AFL88ZkcgcQ4Fr23LyLFp7QFHexpnkfpjRdffxGzeFDqH6chc0bVEt1PDS18NSy4P1ZdyOac+M/F2BXlkjj7a6igqB37AXDkeOC9vU4O9igWPYSKqnkhPfDgnkcNLT2ge1MW4hlQaaokw+bg744ujB72Vmh7PvAXHO3nWpwOqEsHZnW3psVXVM0XX3q80LCyr1REIQhCEJlytyniw6lfUS96LMbte89ywdPsAJ2JbjOLxUkD5pnBkbBdzj2AAbSSQABrJXnnG8ZqMoq8AXZBHfMbrEbCbF7tjpHaPYNQJXiSRsbS9xsAlAJNgs5J0EmJ10lbU8IB+eeR0mtrR9lgzdHM0cqsxJsOw9lPE2KMWY0WA95PKSdN+dKVzvEa01cpds2DyVzFF2bbIQhCrk8hCEIQhQ7dT4kzzzfgkUxUN3U+JM8834JFY4X4uPimZ+7KiuCbns1XAyZssbQ+9mnPuLEt2C2xS3I3IuShme98jHhzMwBudcHOa6/CHMVEcF3PpqqBsrZY2h97B2fcWJbpsFbUTLNaOQAdgAVti1a5oMTZA4EkEWtbmo8EYOZCQ4/i4pKaSYi+aOCOVziGtHaQqywrJ2pxZz5pJAADbPfcgnXmsaNQAt2hTTdKjJw91tj43HouR7yFpuY1LXUOaLZzHvDht4RzmnoI0dR5E1RvNNQunjHvF1r7gvUg05Q06k1ZKZOV1HV5osYARnku4D2nawa88dHSVYS4NrozIYw9u+NAJZcZwB0g25F3VXWVL6h4fI0A22DX5qRGwMFgVU2WlIZsWMYcG55hZnHUM5oFzzLTGchX0kLpvpMbsy3BBLXG5A4Jvr06lvlnRb/i+9Xzd8MLL2vbOa0XttXfFtzJ0EEkona7e2l5bmFtw0XNjnHTZayOdsbIGuk0btGWje/PYq8tJLiBfPepXueYrJUUd5SXOY8xhx0lwAaRc7bXtdSdQzcvxMyUz4i0DeXCxAtcPudPK64OnoUzWWxJmhVPFrZqdCbxhCEIVcnkIQhCEKvN0XAXRSNrYLtILTIW62vBGZIOe4AJ5QOUqw1pNC17S1wDmuBDgdIIOggqbQ1bqWUSDn5hNyRh7bJ+3OstWYpSB+gTMsydg2Ot3QHgusSOsbFK15plE+AVzZ4CXROuACdD2a3RSc40EHoPKFf2SuVEOI07Z4DcHQ5p7pjhYljhyi46QQRrXRoZWTMD2G4KpXNLTYp4QhCdXlcK2iZNG6ORoex4LXNcLgg6wV59y1yKnwKpFTTEmmcbNcdObf8AwZeUHYdvSLr0Sk2IUEc8bo5Wh8bxmvY4XBB2FeXNDgWu1FKDY3VW5OZRR1sWezQ4WD2HWx3zB2Hb03Tqqv3MY7V01tAEbgBzb4wDp0KQ7oGIyR/R2xyPjzjIXFji0kNDLDou4rDTYXpV4pYT+rVfZldWYqNGEyP2KXoVRfneo8Zn9YUfneo8Zn9YVcf8Oqv3t+fooP51BuKt1CqeDEpze9TUesK6/Tp/Gaj1pUOT8NTRuLXPHzVvTl1RGJWDIq01HcusElrKZscIaXCRr+E7NFg141nncFDvp0/jNR60rlPic4tapqPWFPUmAVDJmujeLjfey81YMMLnyDLyOasDJLDX01HFFJYPbnXsc4aXuI0jXoITxdVF+d6jxmf1hR+d6jxmf1hUqX8JVkry9z23JvtVQMYgAAsVa1ZSNmjfG8XY8FrhzH5qtZ8ga2lkJpXktOgOZJvTrcjgSPYbLhDic5vepqPWFdfp8/jNR60pIMJrKElge0g6wQSFZxM9sjErBkU65K5BSsnFRVO4TTnBocXOLvCe7k5tN1PlVn06fxmo9aVzmxKcDRU1HrCm58Gqq2UFzxfUBbIJySM0kReRkNadsq8jquetdPBmgWZmu3wMcCxoFxtBukM2R2KSjMkluw6w6oLm9Y037Eh/O9R4zP6wo/O9R4zP6wq6Zg2IsY1oMeQsLgqhOI05N7FWFknk0KGEszs57jnPdqBNrADmHzJT2qmhxSoJ01NR6wrt9On8ZqPWlUFV+HqkykyyAk8VeUZ9oiD4hl5q00KrPp0/jNR60rSbEZwNFTUesKYZ+G5nuDQ8Z8U9MHwxmRwyHmrWWFUf53qPGZ/WFH53qPGZ/WFTf+HVX72/P0VN+dQbj981bqRYvi0dLE6WU2aNm1xOprRtJ+SiOQmKSvqXsklkkBizhnuLrFr2jR1OKT7rg4NMeeUW6oyqc4UYq8Ukp4kcLqc2pEkPasSbBMEqcoq0kkx07Dwna2xNOnNbsdI7/s6LBeg8DwSKigZBAwMjYNA2k7XOPfOJ1lN+QuHRwYfTNiYGNMUbyBtc9jXOcTtJJOlP63EcbY2hjBYBVhJJuUIQhe0iFq8XHsWyw5CF5s3L9FbUD9272SsTrukDh0x5ph/plNmR0e8YzURHYaiPrZJf3NT3ukRfq6d/JI5vpsPzas+DoY3ETtt0IUqQaVG8DzUKQhC6Yscu9NtShJ6balCztZ3zvvYuj4L4JnPqUJPVbP65EoSeq2f1yIou+HPojGvBP5dQk6ysIcbf1fqA2nUtESALlc5Auckoptq2dVsF7uGjXtt021J/yXyTz5JPpLbhm9/qgSBnPbnkSW1kNLLtva7tqkuMUzI44RmtbCJo99AAa3N4WbnAaM3fN6vfRqvoWBxDG4fajHGL+ezVs3reYc+SnpWsIzF+qrw1Ldptflu3szgLrWp1BWu+ojeSwujedrC5rj6JPyUcxzIZjwXU9opNe96o3Hkt/hnnGjlCi0P4giEze3aWjfsTtbI+anfGBckKBrC2e0tJa4Frmktc06wRrBWq6Mx4e0Oabgrn7mlpsV2ptfV+CVJLTa+r8EqVFXd8eS3+AeDHEoXGp1LsuNTqTNN3zeKmYp4STgkyEIWlXMlIcgR/fXc0Dv8AUjC6brh4FP0yn+GNb7nUV6id3gxsb1ueXf7Qke63Ld8DORkjreUQ0e5c1rTp46bbP/Va6lGjRC/3mr4yPZbD6Qf/AB4f9NqeEjwim3qCKPwI2M9FrW/JLFfJhCEIQhCwQsoQhed8qIvoWUrnHQ18rH/dqGAE+kXdikWXVLn0MhGuMtlH+W7hfwly5flBYKQ+mq2jWDA88hbeSM/6nYE6YTWtq6RjzpEsdnjnIzXjtzlmsZvDNFVDYehuPqp1PZ7HRnaqqQtp6R0Mj4nd1G4sPOB3LutpB61qumQytljbI3URdY6RhjcWnYu9NtShJ6balCoqzvnfexdDwXwTOfUoSeq2f1yJQk9Vs/rkRRd83n0RjXgn8uoSdSTIXCRNO6Vw4MNs3k3x17H7rdPS4KOFT/c9Z/dHHaZpL9QY0exN/iipdDQEM/yIHLasdhMQfPc7BdOeA6WzO2vqJifuu3sDsYEY0N8dFBezZS/fLaCY425zmX2ZxLQea/KjCHZkk8R1iR0rRysn4YI5bPz29S6YxTnNbKwtD4SZBnGzS3NIka47AW307CAuY6qi+/VzHu/Raz/BbHAactzd4hzeTe2ew2uO1cHYfJBpp3FzR/gSOLgRyRyG7ozzG7ejWtKeuqZWNkZFC1rgHNY97s8gi4u5rc1hItosUvoK0TMzgC0glrmO7pjmmzmuttHuskcZo83G42i9xz9fmlGifJQnLOBkrWVUYIOdvM7SLOa7vc8bHA8HnDm2uNKi6nmXtCRTySsGsNbKPCaHtLH+Ux1tPI4jkUEXTPwtP2tJo3yBy3jy5bPJZTF4w2UO3hdabX1fglSS02v+uZKlKru+PALU4B4McShcanUuy41OpM03fN4qZing5OCTIQtXg6A0XcSGtHK5xs0dpWje4MaXHUFzRrS42Cne5zS2p5JP2kht5MQzB/Fnphx+L6ZjsEA0gPgiPRcSP7AT2Kd0FM2jpWtJ4MMfCPLmguces5x61F9xigdWYtLVvGiIPkv9uYlrR1N3zsC5hhrjVV01VsztzPoFspWiKFsav0BZQhaVQkIQhCEIQhCEwZdZNjEKCaDRnOGdGTskZwme0W6CVSm5jjJY6Skku11y9gOsOGiRnTov1OXokqit2PJN9FVtxGnGax7wZLd5MNTj9l/vv4SiVlMKmExnlx2JyJ+g4Fcd0DBbWqmDUAya3g34EnUTY8xHIoerQwDGo6+mz7A3GZLGdNnW4TSNrSLkcoKgeUWT7qKTRcwOP6t+vNJ/w38/Ido501+G8U7M+wVGRH6b9PRR8UpNP+vHzSKm2pQk9NtShXVZ3zvvYtJgvgmc+pQk9Vs/rkShJ6rZ/XIii75vPojGvBP5dQuClWQ+OtibLC4PJLt9YGRvkJDgGu7kG1nAa7DhKKJRQ1r4JWyx9006jqcDoc08xHyOxTMYofbaV0ds9Y4hYagqOwmDjq1FWG+ikqZWynPpgwOEZGbvri61y8aWiPR3Bvcm5toXd2ESSaJ5jIzbG2MRNdyCSxJcNXBFgbabrjR5ZU0jAc/NdbTGWvL2nkIa07duopR+ei76qCaTnLd5Z1ulsbdAK5K8VLTolmjbLMauZ9VsmljhcG6cXvDRckAAXJNgABtJ1AJiw+gdMZZhLNEyV+dG1ma27WsYwSEOaTws29jotbRpSpuGPmIdUlpANxAy+93GovJsZTzGzeYpZiGIx08ZklcGtHaTyNA7px5AmmEs9yPNxyyz5DefP4L0bHM5AKJZY4nJHC6lkOe6QsLJA3Nzow6788DQHNLWi40EPbq0qHpbjWLOqpjI4Zotmxs15jNen7ROk/8ASQrrWB0LqOlAeLOdmeKx2I1Aml93UMgu1Nr/AK5kqSWm19X4JUm67vjwC2GAeDHEoXGp1LsuNRqTNL3zeKmYp4STgkykeQuDb9Nv7h+riJDPtS20kczAe08yaMHwd9ZLvbNDRbfJNjAeTledg69SsieaGgpb9xFE2wA1nkA5XOPtJKr/AMS4tot9jgN3uyNtg3cSslhdHn20moalHN03HRFAIGnhS6Xc0bTfT5RAHQCrE3I8ljQ4czPFpZzv0gOsZwAY09DLdZKq7IDJ+TGsTdUztvBE4PkGtpI0xwjlGonmH2l6HaEzh9IKWEM26zxU2aTTddZQhCnplCEIQhCEIQhCSYnhsdTC+GVofHI0tc07QfceQ7ErQhC8241hFRk7XXF30775jjobKwG+a7wZW/8AY0EhTqirYK+nJFpI3jNew7Dta4bCP+xsVjY7gUNbC6CdgfG7ZqIOxzT3rhyhULlHkfW4BMZoSZKYm2+WuLX7ido7k6e61chB0KnxHDRU/wBRmTxt3/e9SYZ9DI6ltjGSUlKS+MOlg5tMkflAd23nGnlG1NMcgcLggjlCm+TeXEFYA2+9zfs3HX5Du+6NfNtXbF8joZyXtvFKdb2WF/LYdDvfzqDDi8sDuyrQb7/XfxCt6aYRtswXbuUFSeq2f1yJ5rsl6qHvBM3wotDuuN2nsJTFVTi4abtd4LgWO7HLUYbUxTStMbgef2U1i0rZKN4GvLLmFzWULC1Wtc+Smikcx+exzmPGpzCWn2axzHQpBT5Z1TBY71Jzua5h6yw2PYFHqbalCyuJ0sM8x7RoK3+DxNfRtJ8+qe5stqlws1sMfOA95/iICYMRnfK4Pke6R3K46uZrRYNHQF0XCp1JvD6OCGZpjYAncThYykkI12SdYWSha5c7XWm19X4JUkMFQ0Ote58EcI9QGlPdFk9VTdzFvbfDm4HYwXcfYszidRFFKS9wGW9bzBJWx0gDtdzltSBzgBc6BypdhOTstbYi8cN9MpGlw5I2nX5R0dKk+F5DxRkOlJneNIzhZjT9mMaOs3SrKDKuCibw3Zz7cGJulx5L+AOc+1ZSfGXyO7OiBLt/p6lTKibtGlrsm9UpihgoKfRaOJmkknSSdpOtzyesqASPqMfrWwQAtiab6e5Y3UZZLbdgHQBtK3w7C67KGfQMynadLzfeoxzbZJLHVz96Fe2SeSMGGwCKBuuxfIe7kd4Tj7hqGxSsPwzsD20xu8/L+VTzT6Q0W5Bd8mcnIqCmZTwizWjST3T3Hunu5XE/hsTshCu1FQhCEIQhCEIQhCEIQhCEIQtJog9pa4AtIsQRcEHWCDrC3QhCqjLHcMimLpKFwgedJhdcxOP2Trj9o5goG7GcSwhwjqonFmob5ctI/dzN19Fz0L0lZc56VsjS17WuadBa4BwPSDoKZmgjmboyNBC9te5uYKpTC90illsHl0LuR4u302/MBP8A+pqWf4czPuyj5pzx3cVw+puWMdTvO2E2bfyHXb2WUIr9wOridnUtTG/kzs+B/a3OHuVHLgEZOlC4t+alNqzqcLpwqMhqN+qLMP7t74/YDb2JDLucRd7NM3pLH+9t01yZN4/S6mzPH2XR1A7CSfYk7spMYi0SU0n3qaQe0ALw2jxSHupvmfqkLqZ/6mfJOv8AZ0R3NSeuJp9zkf2fP8a/8I/nWuS26IJ371UhschNmOF2sJ1Zrrnguv1HVoKmyravEMSgfozOz4DP5KdAWhlojYeRUL/s+f4z/wCEfzo/s7cddSeqFvzcpooplfl0yj/VxZr5toPcx+XY6/s9ZtqXmmxHEZpA2J2fAeiWYtLCJDcHeVzj3N4++nmPRmM/2lLoMg6RmuMv8497vZcD2KLR5WYtN9XTP0+BTSO6LE3SiPB8fqdAjnYDy73TjtJBVq6lxWbvJvmfooANMz9LPkpvDSw0zeC2OFvKA2MdZ0e9MuJ7oVJDcB5ld4MYzv4jwfaUho9wuuqCHVVRGzlu587/AJD2qZYHuF0MFjNvlS77ZzGegy3YSUseAMvpTPLkpqzqaLKtJMr6/En71RQvF9BEYL3/AHpDoYOxS3JHcJuRLiD843zt4Y4m5/eSazzhvarcocNigYGRRsjYNTWNDW9gCUWV5BTRQDRjaAornudrK40NCyCNscTGsY0WaxoDWgcwC7oQn14QhCEIQhCEIQhCEIQhCEIQhCEIQhCEIQhCEIQhCEIRZYssoQhVtuk7krK/Onps2Oq1uGpk3leC/wC1t1HlFc5PZaS0Uhpa5rxmHNu4HPj5A4a3N5DycoXo4hRfLXc+p8UjtIMyVotHO22c3kB8Nl+9PVYqPU00dSzQkH8JyOQsNwqiyp3Qi47xRXc5xzd9aCSSdGbENZPP2cqlO5vuPb2W1Ve0OlvnMgPCDDrzpfCffvdIG251SbIPctgwy0htNU7ZiLBvNG09z06SeXYpsAvFLSR0rNCMc9pRJI6Q3KLIssoUtNoQhCEIQhCEIQhCEIQhCEIQhCEIQhCEIQhCEIQhCEIQhCEIQhCEIQhCEIQhCEIWChCEIWUIQhCEIQhCEIQhCEIQhCEIQhCEIQhCEIQhCEIQhf/Z"/>
          <p:cNvSpPr>
            <a:spLocks noChangeAspect="1" noChangeArrowheads="1"/>
          </p:cNvSpPr>
          <p:nvPr/>
        </p:nvSpPr>
        <p:spPr bwMode="auto">
          <a:xfrm>
            <a:off x="155575"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pic>
        <p:nvPicPr>
          <p:cNvPr id="61444" name="il_fi" descr="Grafico_480_3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1114425"/>
            <a:ext cx="45720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l_fi" descr="barcelo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302941"/>
            <a:ext cx="2304256"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l_fi" descr="Katalonia_herb"/>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264444"/>
            <a:ext cx="4476545" cy="259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079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Pealkiri 1"/>
          <p:cNvSpPr>
            <a:spLocks noGrp="1"/>
          </p:cNvSpPr>
          <p:nvPr>
            <p:ph type="title"/>
          </p:nvPr>
        </p:nvSpPr>
        <p:spPr>
          <a:xfrm>
            <a:off x="457200" y="274638"/>
            <a:ext cx="8229600" cy="1786210"/>
          </a:xfrm>
        </p:spPr>
        <p:txBody>
          <a:bodyPr>
            <a:normAutofit/>
          </a:bodyPr>
          <a:lstStyle/>
          <a:p>
            <a:pPr algn="l"/>
            <a:r>
              <a:rPr lang="et-EE" b="1" dirty="0" smtClean="0"/>
              <a:t>nn oranž revolutsioon </a:t>
            </a:r>
            <a:br>
              <a:rPr lang="et-EE" b="1" dirty="0" smtClean="0"/>
            </a:br>
            <a:r>
              <a:rPr lang="et-EE" b="1" dirty="0" smtClean="0"/>
              <a:t>2004</a:t>
            </a:r>
            <a:endParaRPr lang="et-EE" b="1" dirty="0"/>
          </a:p>
        </p:txBody>
      </p:sp>
      <p:sp>
        <p:nvSpPr>
          <p:cNvPr id="3" name="Sisu kohatäide 2"/>
          <p:cNvSpPr>
            <a:spLocks noGrp="1"/>
          </p:cNvSpPr>
          <p:nvPr>
            <p:ph idx="1"/>
          </p:nvPr>
        </p:nvSpPr>
        <p:spPr>
          <a:xfrm>
            <a:off x="467544" y="1855365"/>
            <a:ext cx="8229600" cy="4525963"/>
          </a:xfrm>
        </p:spPr>
        <p:txBody>
          <a:bodyPr>
            <a:normAutofit/>
          </a:bodyPr>
          <a:lstStyle/>
          <a:p>
            <a:pPr marL="0" indent="0">
              <a:buNone/>
            </a:pPr>
            <a:r>
              <a:rPr lang="et-EE" dirty="0" smtClean="0"/>
              <a:t>                                                          Viktor </a:t>
            </a:r>
            <a:r>
              <a:rPr lang="et-EE" dirty="0" err="1" smtClean="0"/>
              <a:t>Juštšenko</a:t>
            </a:r>
            <a:r>
              <a:rPr lang="et-EE" dirty="0" smtClean="0"/>
              <a:t>      </a:t>
            </a:r>
          </a:p>
          <a:p>
            <a:pPr marL="0" indent="0">
              <a:buNone/>
            </a:pPr>
            <a:r>
              <a:rPr lang="et-EE" dirty="0" smtClean="0"/>
              <a:t>                                                           Julia </a:t>
            </a:r>
            <a:r>
              <a:rPr lang="et-EE" dirty="0" err="1" smtClean="0"/>
              <a:t>Tõmošeko</a:t>
            </a:r>
            <a:endParaRPr lang="et-EE" dirty="0" smtClean="0"/>
          </a:p>
          <a:p>
            <a:pPr marL="0" indent="0">
              <a:buNone/>
            </a:pPr>
            <a:endParaRPr lang="et-EE" dirty="0"/>
          </a:p>
        </p:txBody>
      </p:sp>
      <p:pic>
        <p:nvPicPr>
          <p:cNvPr id="4" name="Picture 2" descr="http://f6.pmo.ee/f/2008/12/03/100206t89h38e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009" y="3140968"/>
            <a:ext cx="5666811"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data:image/jpeg;base64,/9j/4AAQSkZJRgABAQAAAQABAAD/2wCEAAkGBhQNDA8NDxAREBQODRYNFRMQEhoRGBARFRwXFRcQHhIdHiYeGSUjGRQYHzQsJzMqMCw4Fx42PjUqNSwrLCkBCQoKDgwOGQ8PGjUfHyMuLDUyKjUtLDAyMjUtLDUwKSw1NCw1LC8pLzUtLzAxNS8sLCwsLCk1LCksKSwpKS0sLP/AABEIAHkAtgMBIgACEQEDEQH/xAAbAAEAAwEBAQEAAAAAAAAAAAAAAgMFBgcEAf/EADwQAAEDAgMDCQUHAwUAAAAAAAEAAgMEEQUSEwYhMRQiNEFRUoGRszJhcXJzFSQzYoKxwQcjQhYlQ3Sh/8QAGwEBAAMBAQEBAAAAAAAAAAAAAAQFBgIBBwP/xAAvEQACAQIDBQYGAwAAAAAAAAAAAQIDERIhUQQUMVKRBRMyQWGBcaGxwdHwBiLh/9oADAMBAAIRAxEAPwDvRWNo6eprZcpjic9mmWDnynTyc6xt1t/VdV7NbQMqqEVMmRnI83Kg+MXcA05Xbm7up27sWVjp1n0lFJdkFRiRMjz7LsoZlpyOvN1b+pY+007oamphjcYWYhFC+cX3UZc4NcX9t2j3biokqji7+SLujssKsFF+J539Flb48fkdJs5tCMTgqWBoikie6ezmNcXUxuQwENAA35brznaaQitkAJHMi4G3/HGu6q4xSYpS8nYW69LJSSQtPGGMEMqTx5tgLfDiuD2n6dJ8kXpRqPtEngs+Ny37KhT3hygrRaulpnYztZ3ePmms7vHzUEUC5psMdCes7vHzTWd3j5qCJcYY6E9Z3ePmms7vHzUES4wx0J6zu8fNNZ3ePmoIlxhjoT1nd4+aazu8fNQRLjDHQnrO7x801nd4+agiXGGOhPWd3j5prO7x81BEuMMdCes7vHzTWd3j5qCJcYY6E9Z3ePmms7vHzUES4wx0P18xt7R80UHcPFF7dnLjG/A9Zx2k1qbR1WxvkrC2n3DMKsBj2ODv8Rla5t/zBZkMbJIap1fKxktaxksgIzmKGQmKFrSex4a4g8Fp4nhzJdOV8oZyaqknkBdYugaIy7Kbizs4YB184hZ0mEfbFsQbI2LlbWgMcc2SVvNnFydwETMwvbfv3FWs1mYihJKmruy1twfkve1yzBaeUVBfVytFRyd1NE13PvBTi0zg472lxJF+B3lcTtR06T5IvSjXd000WIVEdc12m2l1KMsc8lz3Mu2ncDe/Ozm/aQL3XCbT9Ok+SL0o1H2jwL4lr2W29pd+OHNaZ8DLREUA04REQBERAEREAREQBERAEREAREQBERARfw8UR/DxRdHDO+/qBiJZTNpwBaapke4kDe1gjIZfiOdY+CymVkmGQVVB7RrIYnxFsYIcZQGu3nfvYcnxuum2uwx1RQTFgaeTzunBLrOBOmw83rGUnxsvixrBIKeswiCXUa6KGNs4Zd4jGYmM5rHjLmCsJwljbXp/pk9krUu4jTavxbXws0/sZGz7XYdixpHWfqM0H80cSzO3jvGV1r/BZW1HTpPki9KNdtR7Nvp8Zr58rMsd3tLpDuFRe595Iz2HwXE7UdOk+SL0o1+NWLjTs9Sw2OtGttWOObwK79cjLREUMvwiIgCIiAIiIAiIgCIiAIiIAiIgCIiAi/h4oj+Hii6OGexUuKCmxKAPByVHKICd5AkGi9otbebNPmvgoKEYlT19RI3fiUj443gOAiihBMUu83sXNuPeVXtcG8ge+RxiEdWXslYbvbKdNmQNvvvG558B2qda2OKoooI5DHC8Mhe1ji5r6aNwdTyOffmZpSW++5Ctm87PgYOnFd2pRyb+2f46Fv8AqY1FDhsNiJpJ8krWhzSwU4IcCCL7jlB+K8+2n6dJ8kXpRrtqKnjGMVJZYytg1DDm5sMkw+8ua+/OI7PeexcTtR06T5IvSjUbaLuGepcdlKEa7UFa8b9WmZaIigGnCIiAIiIAiIgCIiAIiIAiIgCIiAIiICL+HiiP4eKLo4Z627DDWYhTQOI045KircLDe4NijHEb/wAT9lTgbhTUVVFOB/tznRSB7W5pKdgc+mtY8Q5wd1cbKWPY26hpKiVgs973RNkD8paSYyWgdZtd3gs/H5YamtoZDKyJuJwxGqYA1wsw52XNt938z9IVtJpPLj+owtKE6kEpeHy9s38m/cthwJ8EGHYg7dNNUSmcENFxUhx6vgLdmYridqOnSfJF6Ua9DbtPr4jW0IYHRxZGxNbIAG6XNc9o8bkflXnm0/TpPki9KNRtoSwf11Lbst1O/feKzw/Ju6+ploiKAaa6CIiC6CIiC6CIiC6CIiC6CIiC6CIiC6CIiC6CIiC6Iv4eKI7gv1dHDaO7/qFTSGnjlF9NlVKxwANmvLWZXk8BuBHiseojdWNkq6dhZHh0EDWM0yblpu7ePzkvPuXa4sYCwQVFzyuofTAXs2MHTcKggEezIGD9SzqKoiwqDkFQwue1upOIyS2Z8143xmx/wic12638qxnC8228v2xktl2pwoRjGN5J5eqfH8GHgshq8b5RTsMbTmmfYWDQWHUva4GZxJ8VlbVdPk+nD6Ua7TB8Kiw+U0ryNWqMkzZI3btFnOgiO8jn2cR1m3WuL2r6fL9OH0o1HrRw08+Nyi/kG0tqLpXSVknqjJREUEym9Vud9WEuiIN6r876sIiIN6r876sIiIN6r876sXS6Ig3qvzvqxdLoiDeq/O+rCXREG9V+d9WLpdEQb1X531Yul0RBvVfnfVn4/giO4eKLpDea3O+rPV8bdEyHlMzHHklQ6oFgcsp/ttFM4jqc4td2czgs1lNFWxz1NZqRywgQ1GUZgx0V5HzEjcdSJoYbfDevsxs2nodbo32oc9uOtlZp+HG6xtrnffai55ujT8u0+vnj8Pwt/wCq3m87n0DZY3jFJ2b89M+Hv9bGnhNe2tn15onMlgjJZGwBwME4/syGwAtHmIHXv6lxe1fT5Ppw+lGu+xYk4tR6WXU5LNnt7PIrOyD57fwuB2r6fJ9OH0o1H2nwW9Sg7bs6UGslppxMlERVxlgiIgCIiAIiIAiIgCIiAIiIAiIgCIiA/HcPFEdw8UXSB7RV4Xy+iqqAZmvfI6djrWbdmnYF1ja7j8bXXzbMbOn7Pkjqi8yYvmc5zR+GMhIJuBY2HYd61cC/Dl/7J/YLU73wH8q+wJyubTeZwj3S4ZP96I43ZHApKKKpqaklz3j7OYGAmzWcwH2QQLjj2WXAbVj7/L9OH0o17XW/hy/Tf+xXhu03Tn/Sh9KNQ9riowSRW9q1pV6feS4t/Y+BFUirLGdLUsqkSx6W2RVIlgWpZVIljwtsllUiWPS1FUiWPC2yKpEsC1FUiWBaiqRLAscN3iiokX6u0jqx/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pic>
        <p:nvPicPr>
          <p:cNvPr id="14340" name="Picture 4" descr="http://www.tryukraine.com/society/images/ukraine_election_map.gif"/>
          <p:cNvPicPr>
            <a:picLocks noChangeAspect="1" noChangeArrowheads="1"/>
          </p:cNvPicPr>
          <p:nvPr/>
        </p:nvPicPr>
        <p:blipFill>
          <a:blip r:embed="rId3" cstate="print"/>
          <a:srcRect/>
          <a:stretch>
            <a:fillRect/>
          </a:stretch>
        </p:blipFill>
        <p:spPr bwMode="auto">
          <a:xfrm>
            <a:off x="179512" y="1988840"/>
            <a:ext cx="3108774" cy="2170985"/>
          </a:xfrm>
          <a:prstGeom prst="rect">
            <a:avLst/>
          </a:prstGeom>
          <a:noFill/>
        </p:spPr>
      </p:pic>
      <p:pic>
        <p:nvPicPr>
          <p:cNvPr id="10" name="Picture 4" descr="https://encrypted-tbn2.gstatic.com/images?q=tbn:ANd9GcSoG_PAzREQkDVHAyl-AIxeAaXQmiyjrRqUW04g9lWMPFGVjHa0cQ"/>
          <p:cNvPicPr>
            <a:picLocks noChangeAspect="1" noChangeArrowheads="1"/>
          </p:cNvPicPr>
          <p:nvPr/>
        </p:nvPicPr>
        <p:blipFill>
          <a:blip r:embed="rId4" cstate="print"/>
          <a:srcRect/>
          <a:stretch>
            <a:fillRect/>
          </a:stretch>
        </p:blipFill>
        <p:spPr bwMode="auto">
          <a:xfrm>
            <a:off x="187806" y="4437112"/>
            <a:ext cx="3000837" cy="2179316"/>
          </a:xfrm>
          <a:prstGeom prst="rect">
            <a:avLst/>
          </a:prstGeom>
          <a:noFill/>
        </p:spPr>
      </p:pic>
    </p:spTree>
    <p:extLst>
      <p:ext uri="{BB962C8B-B14F-4D97-AF65-F5344CB8AC3E}">
        <p14:creationId xmlns:p14="http://schemas.microsoft.com/office/powerpoint/2010/main" val="3445257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a:xfrm>
            <a:off x="251520" y="620688"/>
            <a:ext cx="8435280" cy="5505475"/>
          </a:xfrm>
        </p:spPr>
        <p:txBody>
          <a:bodyPr/>
          <a:lstStyle/>
          <a:p>
            <a:pPr>
              <a:buNone/>
            </a:pPr>
            <a:r>
              <a:rPr lang="et-EE" b="1" dirty="0" smtClean="0"/>
              <a:t>november 2013</a:t>
            </a:r>
          </a:p>
          <a:p>
            <a:pPr>
              <a:buNone/>
            </a:pPr>
            <a:endParaRPr lang="et-EE" sz="500" b="1" dirty="0" smtClean="0"/>
          </a:p>
          <a:p>
            <a:pPr>
              <a:buNone/>
            </a:pPr>
            <a:r>
              <a:rPr lang="et-EE" b="1" dirty="0" smtClean="0"/>
              <a:t>21.nov. </a:t>
            </a:r>
            <a:r>
              <a:rPr lang="et-EE" dirty="0" err="1" smtClean="0"/>
              <a:t>Vilnuses</a:t>
            </a:r>
            <a:r>
              <a:rPr lang="et-EE" dirty="0" smtClean="0"/>
              <a:t> ei sõlmitud</a:t>
            </a:r>
          </a:p>
          <a:p>
            <a:pPr>
              <a:buNone/>
            </a:pPr>
            <a:r>
              <a:rPr lang="et-EE" dirty="0" smtClean="0"/>
              <a:t>EL liitumise assotsiatsioonilepet</a:t>
            </a:r>
          </a:p>
          <a:p>
            <a:pPr>
              <a:buNone/>
            </a:pPr>
            <a:r>
              <a:rPr lang="et-EE" b="1" dirty="0" smtClean="0"/>
              <a:t>24.nov. </a:t>
            </a:r>
            <a:r>
              <a:rPr lang="et-EE" dirty="0" smtClean="0"/>
              <a:t>meeleavaldused Kiievis</a:t>
            </a:r>
          </a:p>
          <a:p>
            <a:pPr>
              <a:buNone/>
            </a:pPr>
            <a:r>
              <a:rPr lang="et-EE" b="1" dirty="0" smtClean="0"/>
              <a:t>30.nov. </a:t>
            </a:r>
            <a:r>
              <a:rPr lang="et-EE" dirty="0" smtClean="0"/>
              <a:t>jõuline sekkumine</a:t>
            </a:r>
          </a:p>
          <a:p>
            <a:pPr>
              <a:buNone/>
            </a:pPr>
            <a:r>
              <a:rPr lang="et-EE" dirty="0" smtClean="0"/>
              <a:t>				</a:t>
            </a:r>
            <a:r>
              <a:rPr lang="et-EE" b="1" dirty="0" smtClean="0">
                <a:solidFill>
                  <a:srgbClr val="FF0000"/>
                </a:solidFill>
              </a:rPr>
              <a:t>?</a:t>
            </a:r>
          </a:p>
          <a:p>
            <a:pPr>
              <a:buNone/>
            </a:pPr>
            <a:endParaRPr lang="et-EE" dirty="0" smtClean="0"/>
          </a:p>
          <a:p>
            <a:pPr>
              <a:buNone/>
            </a:pPr>
            <a:r>
              <a:rPr lang="et-EE" b="1" dirty="0" smtClean="0"/>
              <a:t> </a:t>
            </a:r>
            <a:endParaRPr lang="et-EE" dirty="0" smtClean="0"/>
          </a:p>
          <a:p>
            <a:pPr>
              <a:buNone/>
            </a:pPr>
            <a:endParaRPr lang="et-EE" b="1" dirty="0" smtClean="0"/>
          </a:p>
          <a:p>
            <a:pPr>
              <a:buNone/>
            </a:pPr>
            <a:endParaRPr lang="et-EE" b="1" dirty="0"/>
          </a:p>
        </p:txBody>
      </p:sp>
      <p:pic>
        <p:nvPicPr>
          <p:cNvPr id="4" name="Picture 2" descr="http://uudised.err.ee/failid/287945_01.jpg"/>
          <p:cNvPicPr>
            <a:picLocks noChangeAspect="1" noChangeArrowheads="1"/>
          </p:cNvPicPr>
          <p:nvPr/>
        </p:nvPicPr>
        <p:blipFill>
          <a:blip r:embed="rId2" cstate="print"/>
          <a:srcRect/>
          <a:stretch>
            <a:fillRect/>
          </a:stretch>
        </p:blipFill>
        <p:spPr bwMode="auto">
          <a:xfrm>
            <a:off x="5624015" y="404664"/>
            <a:ext cx="3413748" cy="1920233"/>
          </a:xfrm>
          <a:prstGeom prst="rect">
            <a:avLst/>
          </a:prstGeom>
          <a:noFill/>
        </p:spPr>
      </p:pic>
      <p:pic>
        <p:nvPicPr>
          <p:cNvPr id="5" name="Picture 2" descr="http://f.postimees.ee/f/2013/12/02/2660896t44hbcc3.jpg"/>
          <p:cNvPicPr>
            <a:picLocks noChangeAspect="1" noChangeArrowheads="1"/>
          </p:cNvPicPr>
          <p:nvPr/>
        </p:nvPicPr>
        <p:blipFill>
          <a:blip r:embed="rId3" cstate="print"/>
          <a:srcRect/>
          <a:stretch>
            <a:fillRect/>
          </a:stretch>
        </p:blipFill>
        <p:spPr bwMode="auto">
          <a:xfrm>
            <a:off x="5657386" y="2374638"/>
            <a:ext cx="3400949" cy="4344322"/>
          </a:xfrm>
          <a:prstGeom prst="rect">
            <a:avLst/>
          </a:prstGeom>
          <a:noFill/>
        </p:spPr>
      </p:pic>
      <p:pic>
        <p:nvPicPr>
          <p:cNvPr id="6" name="Picture 6" descr="Täna õhtul kogunes Miikaeli Kuldsete Kuplite kloostri juurde umbes 10 000 euromeelset demonstranti."/>
          <p:cNvPicPr>
            <a:picLocks noChangeAspect="1" noChangeArrowheads="1"/>
          </p:cNvPicPr>
          <p:nvPr/>
        </p:nvPicPr>
        <p:blipFill>
          <a:blip r:embed="rId4" cstate="print"/>
          <a:srcRect/>
          <a:stretch>
            <a:fillRect/>
          </a:stretch>
        </p:blipFill>
        <p:spPr bwMode="auto">
          <a:xfrm>
            <a:off x="375044" y="4305975"/>
            <a:ext cx="5167178" cy="2376264"/>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457200" y="274638"/>
            <a:ext cx="8229600" cy="1570186"/>
          </a:xfrm>
        </p:spPr>
        <p:txBody>
          <a:bodyPr/>
          <a:lstStyle/>
          <a:p>
            <a:pPr algn="l"/>
            <a:r>
              <a:rPr lang="et-EE" b="1" dirty="0"/>
              <a:t>n</a:t>
            </a:r>
            <a:r>
              <a:rPr lang="et-EE" b="1" dirty="0" smtClean="0"/>
              <a:t>n rooside revolutsioon Gruusias</a:t>
            </a:r>
            <a:endParaRPr lang="et-EE" b="1" dirty="0"/>
          </a:p>
        </p:txBody>
      </p:sp>
      <p:sp>
        <p:nvSpPr>
          <p:cNvPr id="3" name="Sisu kohatäide 2"/>
          <p:cNvSpPr>
            <a:spLocks noGrp="1"/>
          </p:cNvSpPr>
          <p:nvPr>
            <p:ph idx="1"/>
          </p:nvPr>
        </p:nvSpPr>
        <p:spPr/>
        <p:txBody>
          <a:bodyPr/>
          <a:lstStyle/>
          <a:p>
            <a:pPr marL="0" indent="0">
              <a:buNone/>
            </a:pPr>
            <a:endParaRPr lang="et-EE" dirty="0" smtClean="0"/>
          </a:p>
          <a:p>
            <a:pPr marL="0" indent="0">
              <a:buNone/>
            </a:pPr>
            <a:endParaRPr lang="et-EE" dirty="0"/>
          </a:p>
          <a:p>
            <a:pPr marL="0" indent="0">
              <a:buNone/>
            </a:pPr>
            <a:r>
              <a:rPr lang="et-EE" dirty="0" smtClean="0"/>
              <a:t>					Mihhail </a:t>
            </a:r>
            <a:r>
              <a:rPr lang="et-EE" dirty="0" err="1" smtClean="0"/>
              <a:t>Saakašvili</a:t>
            </a:r>
            <a:endParaRPr lang="et-EE" dirty="0"/>
          </a:p>
        </p:txBody>
      </p:sp>
      <p:pic>
        <p:nvPicPr>
          <p:cNvPr id="4" name="Picture 2" descr="http://www.againstcorruption.eu/wp-content/uploads/2013/02/130227-corruption-reform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2" y="4437112"/>
            <a:ext cx="3647817" cy="233834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s://encrypted-tbn2.gstatic.com/images?q=tbn:ANd9GcRXV-JCe2emSEpeFXtIvu92szFzaHISKgxySsjcLnix2Xv5lEVNB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990" y="1916832"/>
            <a:ext cx="3644369" cy="233239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encrypted-tbn1.gstatic.com/images?q=tbn:ANd9GcRco-Z5cY5i4ArjcUbOGYIalc6bq82-kXZbcGUOsNw8_132Lvwr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679831"/>
            <a:ext cx="38100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3165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Pealkiri 1"/>
          <p:cNvSpPr>
            <a:spLocks noGrp="1"/>
          </p:cNvSpPr>
          <p:nvPr>
            <p:ph type="title"/>
          </p:nvPr>
        </p:nvSpPr>
        <p:spPr/>
        <p:txBody>
          <a:bodyPr/>
          <a:lstStyle/>
          <a:p>
            <a:pPr eaLnBrk="1" hangingPunct="1"/>
            <a:endParaRPr lang="et-EE" smtClean="0"/>
          </a:p>
        </p:txBody>
      </p:sp>
      <p:sp>
        <p:nvSpPr>
          <p:cNvPr id="70659" name="Sisu kohatäide 2"/>
          <p:cNvSpPr>
            <a:spLocks noGrp="1"/>
          </p:cNvSpPr>
          <p:nvPr>
            <p:ph idx="1"/>
          </p:nvPr>
        </p:nvSpPr>
        <p:spPr/>
        <p:txBody>
          <a:bodyPr/>
          <a:lstStyle/>
          <a:p>
            <a:pPr marL="0" indent="0" eaLnBrk="1" hangingPunct="1">
              <a:buFont typeface="Arial" charset="0"/>
              <a:buNone/>
            </a:pPr>
            <a:r>
              <a:rPr lang="et-EE" b="1" smtClean="0"/>
              <a:t>Vene-Gruusia sõda</a:t>
            </a:r>
          </a:p>
          <a:p>
            <a:pPr marL="0" indent="0" eaLnBrk="1" hangingPunct="1">
              <a:buFont typeface="Arial" charset="0"/>
              <a:buNone/>
            </a:pPr>
            <a:r>
              <a:rPr lang="et-EE" smtClean="0"/>
              <a:t>augustis 2008</a:t>
            </a:r>
          </a:p>
          <a:p>
            <a:pPr marL="0" indent="0" eaLnBrk="1" hangingPunct="1">
              <a:buFont typeface="Arial" charset="0"/>
              <a:buNone/>
            </a:pPr>
            <a:endParaRPr lang="et-EE" smtClean="0"/>
          </a:p>
          <a:p>
            <a:pPr marL="0" indent="0" eaLnBrk="1" hangingPunct="1">
              <a:buFont typeface="Arial" charset="0"/>
              <a:buNone/>
            </a:pPr>
            <a:endParaRPr lang="et-EE" smtClean="0"/>
          </a:p>
        </p:txBody>
      </p:sp>
      <p:pic>
        <p:nvPicPr>
          <p:cNvPr id="70660" name="Pilt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9975" y="3933825"/>
            <a:ext cx="3989388"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2" descr="http://media.economist.com/images/na/2008w32/Georg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2675" y="285750"/>
            <a:ext cx="3976688"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2" descr="http://www.irishelection.com/wordpress/wp-content/uploads/2008/08/georgia-russia-south-osset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4033838"/>
            <a:ext cx="367188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9799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alkiri 5"/>
          <p:cNvSpPr>
            <a:spLocks noGrp="1"/>
          </p:cNvSpPr>
          <p:nvPr>
            <p:ph type="title"/>
          </p:nvPr>
        </p:nvSpPr>
        <p:spPr>
          <a:xfrm>
            <a:off x="457200" y="548680"/>
            <a:ext cx="8229600" cy="1055166"/>
          </a:xfrm>
        </p:spPr>
        <p:txBody>
          <a:bodyPr>
            <a:normAutofit fontScale="90000"/>
          </a:bodyPr>
          <a:lstStyle/>
          <a:p>
            <a:pPr algn="l"/>
            <a:r>
              <a:rPr lang="et-EE" b="1" dirty="0"/>
              <a:t>Põhja-Osseetia </a:t>
            </a:r>
            <a:r>
              <a:rPr lang="et-EE" b="1" dirty="0" smtClean="0"/>
              <a:t>   		Lõuna-Osseetia </a:t>
            </a:r>
            <a:r>
              <a:rPr lang="et-EE" b="1" dirty="0" err="1" smtClean="0"/>
              <a:t>Alaania</a:t>
            </a:r>
            <a:r>
              <a:rPr lang="et-EE" b="1" dirty="0" smtClean="0"/>
              <a:t> Vabariik                 </a:t>
            </a:r>
            <a:r>
              <a:rPr lang="et-EE" b="1" dirty="0" err="1" smtClean="0"/>
              <a:t>Vabariik</a:t>
            </a:r>
            <a:r>
              <a:rPr lang="et-EE" b="1" dirty="0" smtClean="0"/>
              <a:t> </a:t>
            </a:r>
            <a:r>
              <a:rPr lang="et-EE" dirty="0"/>
              <a:t/>
            </a:r>
            <a:br>
              <a:rPr lang="et-EE" dirty="0"/>
            </a:br>
            <a:endParaRPr lang="et-EE" dirty="0"/>
          </a:p>
        </p:txBody>
      </p:sp>
      <p:pic>
        <p:nvPicPr>
          <p:cNvPr id="2049" name="Picture 1" descr="Põhja-Osseetia vap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603846"/>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õhja-Osseetia lip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841971"/>
            <a:ext cx="1428750" cy="714375"/>
          </a:xfrm>
          <a:prstGeom prst="rect">
            <a:avLst/>
          </a:prstGeom>
          <a:noFill/>
          <a:extLst>
            <a:ext uri="{909E8E84-426E-40DD-AFC4-6F175D3DCCD1}">
              <a14:hiddenFill xmlns:a14="http://schemas.microsoft.com/office/drawing/2010/main">
                <a:solidFill>
                  <a:srgbClr val="FFFFFF"/>
                </a:solidFill>
              </a14:hiddenFill>
            </a:ext>
          </a:extLst>
        </p:spPr>
      </p:pic>
      <p:sp>
        <p:nvSpPr>
          <p:cNvPr id="9" name="Sisu kohatäide 8"/>
          <p:cNvSpPr>
            <a:spLocks noGrp="1"/>
          </p:cNvSpPr>
          <p:nvPr>
            <p:ph idx="1"/>
          </p:nvPr>
        </p:nvSpPr>
        <p:spPr>
          <a:xfrm>
            <a:off x="251520" y="1600200"/>
            <a:ext cx="4176464" cy="4525963"/>
          </a:xfrm>
        </p:spPr>
        <p:txBody>
          <a:bodyPr>
            <a:normAutofit lnSpcReduction="10000"/>
          </a:bodyPr>
          <a:lstStyle/>
          <a:p>
            <a:pPr marL="0" indent="0">
              <a:buNone/>
            </a:pPr>
            <a:endParaRPr lang="et-EE" dirty="0" smtClean="0"/>
          </a:p>
          <a:p>
            <a:pPr marL="0" indent="0">
              <a:buNone/>
            </a:pPr>
            <a:endParaRPr lang="et-EE" dirty="0" smtClean="0"/>
          </a:p>
          <a:p>
            <a:pPr marL="0" indent="0">
              <a:buNone/>
            </a:pPr>
            <a:endParaRPr lang="et-EE" dirty="0" smtClean="0"/>
          </a:p>
          <a:p>
            <a:pPr marL="0" indent="0">
              <a:buNone/>
            </a:pPr>
            <a:endParaRPr lang="et-EE" dirty="0"/>
          </a:p>
          <a:p>
            <a:pPr marL="0" indent="0">
              <a:buNone/>
            </a:pPr>
            <a:endParaRPr lang="et-EE" dirty="0" smtClean="0"/>
          </a:p>
          <a:p>
            <a:pPr marL="0" indent="0">
              <a:buNone/>
            </a:pPr>
            <a:r>
              <a:rPr lang="et-EE" sz="1800" dirty="0" smtClean="0"/>
              <a:t>2010. a. </a:t>
            </a:r>
            <a:r>
              <a:rPr lang="et-EE" sz="1800" dirty="0"/>
              <a:t>rahvaloenduse andmetel oli Põhja-Osseetia elanikest </a:t>
            </a:r>
            <a:endParaRPr lang="et-EE" sz="1800" dirty="0" smtClean="0"/>
          </a:p>
          <a:p>
            <a:pPr marL="0" indent="0">
              <a:buNone/>
            </a:pPr>
            <a:r>
              <a:rPr lang="et-EE" sz="1800" dirty="0" smtClean="0"/>
              <a:t>osseete </a:t>
            </a:r>
            <a:r>
              <a:rPr lang="et-EE" sz="1800" dirty="0"/>
              <a:t>65,1%, venelasi 20,8%, ingušše 4,0%, </a:t>
            </a:r>
            <a:r>
              <a:rPr lang="et-EE" sz="1800" dirty="0" smtClean="0"/>
              <a:t>armeenlasi 2,3</a:t>
            </a:r>
            <a:r>
              <a:rPr lang="et-EE" sz="1800" dirty="0"/>
              <a:t>%, </a:t>
            </a:r>
            <a:r>
              <a:rPr lang="et-EE" sz="1800" dirty="0" smtClean="0"/>
              <a:t>kumõkke </a:t>
            </a:r>
            <a:r>
              <a:rPr lang="et-EE" sz="1800" dirty="0"/>
              <a:t>2,3% ja </a:t>
            </a:r>
            <a:r>
              <a:rPr lang="et-EE" sz="1800" dirty="0" smtClean="0"/>
              <a:t>grusiine 1,3%.</a:t>
            </a:r>
          </a:p>
          <a:p>
            <a:pPr marL="0" indent="0">
              <a:buNone/>
            </a:pPr>
            <a:r>
              <a:rPr lang="et-EE" sz="1800" dirty="0" smtClean="0"/>
              <a:t>Riigil on oma president ja parlament.</a:t>
            </a:r>
            <a:endParaRPr lang="et-EE" sz="1800" dirty="0"/>
          </a:p>
          <a:p>
            <a:pPr marL="0" indent="0">
              <a:buNone/>
            </a:pPr>
            <a:endParaRPr lang="et-EE" dirty="0"/>
          </a:p>
        </p:txBody>
      </p:sp>
      <p:graphicFrame>
        <p:nvGraphicFramePr>
          <p:cNvPr id="10" name="Tabel 9"/>
          <p:cNvGraphicFramePr>
            <a:graphicFrameLocks noGrp="1"/>
          </p:cNvGraphicFramePr>
          <p:nvPr>
            <p:extLst>
              <p:ext uri="{D42A27DB-BD31-4B8C-83A1-F6EECF244321}">
                <p14:modId xmlns:p14="http://schemas.microsoft.com/office/powerpoint/2010/main" val="4180240772"/>
              </p:ext>
            </p:extLst>
          </p:nvPr>
        </p:nvGraphicFramePr>
        <p:xfrm>
          <a:off x="539552" y="2794471"/>
          <a:ext cx="3384376" cy="1463040"/>
        </p:xfrm>
        <a:graphic>
          <a:graphicData uri="http://schemas.openxmlformats.org/drawingml/2006/table">
            <a:tbl>
              <a:tblPr/>
              <a:tblGrid>
                <a:gridCol w="3384376"/>
              </a:tblGrid>
              <a:tr h="0">
                <a:tc>
                  <a:txBody>
                    <a:bodyPr/>
                    <a:lstStyle/>
                    <a:p>
                      <a:r>
                        <a:rPr lang="et-EE" dirty="0">
                          <a:hlinkClick r:id="rId4" tooltip="Pindala"/>
                        </a:rPr>
                        <a:t>Pindala</a:t>
                      </a:r>
                      <a:r>
                        <a:rPr lang="et-EE" dirty="0"/>
                        <a:t>: 7954 </a:t>
                      </a:r>
                      <a:r>
                        <a:rPr lang="et-EE" dirty="0" err="1"/>
                        <a:t>km²</a:t>
                      </a:r>
                      <a:endParaRPr lang="et-EE" dirty="0"/>
                    </a:p>
                  </a:txBody>
                  <a:tcPr anchor="ctr">
                    <a:lnL w="9525" cap="flat" cmpd="sng" algn="ctr">
                      <a:solidFill>
                        <a:srgbClr val="B8C8D8"/>
                      </a:solidFill>
                      <a:prstDash val="solid"/>
                      <a:round/>
                      <a:headEnd type="none" w="med" len="med"/>
                      <a:tailEnd type="none" w="med" len="med"/>
                    </a:lnL>
                    <a:lnR w="9525" cap="flat" cmpd="sng" algn="ctr">
                      <a:solidFill>
                        <a:srgbClr val="B8C8D8"/>
                      </a:solidFill>
                      <a:prstDash val="solid"/>
                      <a:round/>
                      <a:headEnd type="none" w="med" len="med"/>
                      <a:tailEnd type="none" w="med" len="med"/>
                    </a:lnR>
                    <a:lnT w="9525" cap="flat" cmpd="sng" algn="ctr">
                      <a:solidFill>
                        <a:srgbClr val="B8C8D8"/>
                      </a:solidFill>
                      <a:prstDash val="solid"/>
                      <a:round/>
                      <a:headEnd type="none" w="med" len="med"/>
                      <a:tailEnd type="none" w="med" len="med"/>
                    </a:lnT>
                    <a:lnB w="9525" cap="flat" cmpd="sng" algn="ctr">
                      <a:solidFill>
                        <a:srgbClr val="B8C8D8"/>
                      </a:solidFill>
                      <a:prstDash val="solid"/>
                      <a:round/>
                      <a:headEnd type="none" w="med" len="med"/>
                      <a:tailEnd type="none" w="med" len="med"/>
                    </a:lnB>
                    <a:solidFill>
                      <a:srgbClr val="F5FBFF"/>
                    </a:solidFill>
                  </a:tcPr>
                </a:tc>
              </a:tr>
              <a:tr h="0">
                <a:tc>
                  <a:txBody>
                    <a:bodyPr/>
                    <a:lstStyle/>
                    <a:p>
                      <a:r>
                        <a:rPr lang="et-EE" dirty="0"/>
                        <a:t>Elanikke: 701 400 (2007)</a:t>
                      </a:r>
                    </a:p>
                  </a:txBody>
                  <a:tcPr anchor="ctr">
                    <a:lnL w="9525" cap="flat" cmpd="sng" algn="ctr">
                      <a:solidFill>
                        <a:srgbClr val="B8C8D8"/>
                      </a:solidFill>
                      <a:prstDash val="solid"/>
                      <a:round/>
                      <a:headEnd type="none" w="med" len="med"/>
                      <a:tailEnd type="none" w="med" len="med"/>
                    </a:lnL>
                    <a:lnR w="9525" cap="flat" cmpd="sng" algn="ctr">
                      <a:solidFill>
                        <a:srgbClr val="B8C8D8"/>
                      </a:solidFill>
                      <a:prstDash val="solid"/>
                      <a:round/>
                      <a:headEnd type="none" w="med" len="med"/>
                      <a:tailEnd type="none" w="med" len="med"/>
                    </a:lnR>
                    <a:lnT w="9525" cap="flat" cmpd="sng" algn="ctr">
                      <a:solidFill>
                        <a:srgbClr val="B8C8D8"/>
                      </a:solidFill>
                      <a:prstDash val="solid"/>
                      <a:round/>
                      <a:headEnd type="none" w="med" len="med"/>
                      <a:tailEnd type="none" w="med" len="med"/>
                    </a:lnT>
                    <a:lnB w="9525" cap="flat" cmpd="sng" algn="ctr">
                      <a:solidFill>
                        <a:srgbClr val="B8C8D8"/>
                      </a:solidFill>
                      <a:prstDash val="solid"/>
                      <a:round/>
                      <a:headEnd type="none" w="med" len="med"/>
                      <a:tailEnd type="none" w="med" len="med"/>
                    </a:lnB>
                    <a:solidFill>
                      <a:srgbClr val="F5FBFF"/>
                    </a:solidFill>
                  </a:tcPr>
                </a:tc>
              </a:tr>
              <a:tr h="0">
                <a:tc>
                  <a:txBody>
                    <a:bodyPr/>
                    <a:lstStyle/>
                    <a:p>
                      <a:r>
                        <a:rPr lang="et-EE" dirty="0">
                          <a:hlinkClick r:id="rId5" tooltip="Pealinn"/>
                        </a:rPr>
                        <a:t>Pealinn</a:t>
                      </a:r>
                      <a:r>
                        <a:rPr lang="et-EE" dirty="0"/>
                        <a:t>: </a:t>
                      </a:r>
                      <a:r>
                        <a:rPr lang="et-EE" dirty="0" err="1" smtClean="0"/>
                        <a:t>Vladikavkaz</a:t>
                      </a:r>
                      <a:endParaRPr lang="et-EE" dirty="0"/>
                    </a:p>
                  </a:txBody>
                  <a:tcPr anchor="ctr">
                    <a:lnL w="9525" cap="flat" cmpd="sng" algn="ctr">
                      <a:solidFill>
                        <a:srgbClr val="B8C8D8"/>
                      </a:solidFill>
                      <a:prstDash val="solid"/>
                      <a:round/>
                      <a:headEnd type="none" w="med" len="med"/>
                      <a:tailEnd type="none" w="med" len="med"/>
                    </a:lnL>
                    <a:lnR w="9525" cap="flat" cmpd="sng" algn="ctr">
                      <a:solidFill>
                        <a:srgbClr val="B8C8D8"/>
                      </a:solidFill>
                      <a:prstDash val="solid"/>
                      <a:round/>
                      <a:headEnd type="none" w="med" len="med"/>
                      <a:tailEnd type="none" w="med" len="med"/>
                    </a:lnR>
                    <a:lnT w="9525" cap="flat" cmpd="sng" algn="ctr">
                      <a:solidFill>
                        <a:srgbClr val="B8C8D8"/>
                      </a:solidFill>
                      <a:prstDash val="solid"/>
                      <a:round/>
                      <a:headEnd type="none" w="med" len="med"/>
                      <a:tailEnd type="none" w="med" len="med"/>
                    </a:lnT>
                    <a:lnB w="9525" cap="flat" cmpd="sng" algn="ctr">
                      <a:solidFill>
                        <a:srgbClr val="B8C8D8"/>
                      </a:solidFill>
                      <a:prstDash val="solid"/>
                      <a:round/>
                      <a:headEnd type="none" w="med" len="med"/>
                      <a:tailEnd type="none" w="med" len="med"/>
                    </a:lnB>
                    <a:solidFill>
                      <a:srgbClr val="F5FBFF"/>
                    </a:solidFill>
                  </a:tcPr>
                </a:tc>
              </a:tr>
              <a:tr h="0">
                <a:tc>
                  <a:txBody>
                    <a:bodyPr/>
                    <a:lstStyle/>
                    <a:p>
                      <a:r>
                        <a:rPr lang="nb-NO" dirty="0">
                          <a:hlinkClick r:id="rId6" tooltip="Ametlik keel"/>
                        </a:rPr>
                        <a:t>Ametlikud keeled</a:t>
                      </a:r>
                      <a:r>
                        <a:rPr lang="nb-NO" dirty="0"/>
                        <a:t>: vene ja osseedi</a:t>
                      </a:r>
                    </a:p>
                  </a:txBody>
                  <a:tcPr anchor="ctr">
                    <a:lnL w="9525" cap="flat" cmpd="sng" algn="ctr">
                      <a:solidFill>
                        <a:srgbClr val="B8C8D8"/>
                      </a:solidFill>
                      <a:prstDash val="solid"/>
                      <a:round/>
                      <a:headEnd type="none" w="med" len="med"/>
                      <a:tailEnd type="none" w="med" len="med"/>
                    </a:lnL>
                    <a:lnR w="9525" cap="flat" cmpd="sng" algn="ctr">
                      <a:solidFill>
                        <a:srgbClr val="B8C8D8"/>
                      </a:solidFill>
                      <a:prstDash val="solid"/>
                      <a:round/>
                      <a:headEnd type="none" w="med" len="med"/>
                      <a:tailEnd type="none" w="med" len="med"/>
                    </a:lnR>
                    <a:lnT w="9525" cap="flat" cmpd="sng" algn="ctr">
                      <a:solidFill>
                        <a:srgbClr val="B8C8D8"/>
                      </a:solidFill>
                      <a:prstDash val="solid"/>
                      <a:round/>
                      <a:headEnd type="none" w="med" len="med"/>
                      <a:tailEnd type="none" w="med" len="med"/>
                    </a:lnT>
                    <a:lnB w="9525" cap="flat" cmpd="sng" algn="ctr">
                      <a:solidFill>
                        <a:srgbClr val="B8C8D8"/>
                      </a:solidFill>
                      <a:prstDash val="solid"/>
                      <a:round/>
                      <a:headEnd type="none" w="med" len="med"/>
                      <a:tailEnd type="none" w="med" len="med"/>
                    </a:lnB>
                    <a:solidFill>
                      <a:srgbClr val="F5FBFF"/>
                    </a:solidFill>
                  </a:tcPr>
                </a:tc>
              </a:tr>
            </a:tbl>
          </a:graphicData>
        </a:graphic>
      </p:graphicFrame>
      <p:sp>
        <p:nvSpPr>
          <p:cNvPr id="14" name="Sisu kohatäide 8"/>
          <p:cNvSpPr txBox="1">
            <a:spLocks/>
          </p:cNvSpPr>
          <p:nvPr/>
        </p:nvSpPr>
        <p:spPr>
          <a:xfrm>
            <a:off x="4644008" y="1752599"/>
            <a:ext cx="4176464"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t-EE" dirty="0" smtClean="0"/>
          </a:p>
          <a:p>
            <a:pPr marL="0" indent="0">
              <a:buFont typeface="Arial" pitchFamily="34" charset="0"/>
              <a:buNone/>
            </a:pPr>
            <a:endParaRPr lang="et-EE" dirty="0" smtClean="0"/>
          </a:p>
          <a:p>
            <a:pPr marL="0" indent="0">
              <a:buFont typeface="Arial" pitchFamily="34" charset="0"/>
              <a:buNone/>
            </a:pPr>
            <a:endParaRPr lang="et-EE" dirty="0" smtClean="0"/>
          </a:p>
          <a:p>
            <a:pPr marL="0" indent="0">
              <a:buFont typeface="Arial" pitchFamily="34" charset="0"/>
              <a:buNone/>
            </a:pPr>
            <a:endParaRPr lang="et-EE" dirty="0" smtClean="0"/>
          </a:p>
          <a:p>
            <a:pPr marL="0" indent="0">
              <a:buFont typeface="Arial" pitchFamily="34" charset="0"/>
              <a:buNone/>
            </a:pPr>
            <a:endParaRPr lang="et-EE" dirty="0" smtClean="0"/>
          </a:p>
          <a:p>
            <a:pPr marL="0" indent="0">
              <a:buFont typeface="Arial" pitchFamily="34" charset="0"/>
              <a:buNone/>
            </a:pPr>
            <a:endParaRPr lang="et-EE" dirty="0"/>
          </a:p>
        </p:txBody>
      </p:sp>
      <p:sp>
        <p:nvSpPr>
          <p:cNvPr id="11" name="Ristkülik 10"/>
          <p:cNvSpPr/>
          <p:nvPr/>
        </p:nvSpPr>
        <p:spPr>
          <a:xfrm>
            <a:off x="4644008" y="2796471"/>
            <a:ext cx="4149024" cy="3693319"/>
          </a:xfrm>
          <a:prstGeom prst="rect">
            <a:avLst/>
          </a:prstGeom>
        </p:spPr>
        <p:txBody>
          <a:bodyPr wrap="square">
            <a:spAutoFit/>
          </a:bodyPr>
          <a:lstStyle/>
          <a:p>
            <a:endParaRPr lang="et-EE" b="1" dirty="0" smtClean="0"/>
          </a:p>
          <a:p>
            <a:endParaRPr lang="et-EE" b="1" dirty="0" smtClean="0"/>
          </a:p>
          <a:p>
            <a:endParaRPr lang="et-EE" b="1" dirty="0" smtClean="0"/>
          </a:p>
          <a:p>
            <a:endParaRPr lang="et-EE" b="1" dirty="0"/>
          </a:p>
          <a:p>
            <a:endParaRPr lang="et-EE" b="1" dirty="0" smtClean="0"/>
          </a:p>
          <a:p>
            <a:endParaRPr lang="et-EE" b="1" dirty="0"/>
          </a:p>
          <a:p>
            <a:r>
              <a:rPr lang="et-EE" b="1" dirty="0" smtClean="0"/>
              <a:t>Lõuna-Osseetia</a:t>
            </a:r>
            <a:r>
              <a:rPr lang="et-EE" dirty="0" smtClean="0"/>
              <a:t> </a:t>
            </a:r>
            <a:r>
              <a:rPr lang="et-EE" dirty="0"/>
              <a:t>on end iseseisvaks kuulutanud ning Venemaa, Nicaragua, Venezuela, Nauru ja </a:t>
            </a:r>
            <a:r>
              <a:rPr lang="et-EE" dirty="0" smtClean="0"/>
              <a:t>Tuvalu </a:t>
            </a:r>
            <a:r>
              <a:rPr lang="et-EE" dirty="0"/>
              <a:t>poolt tunnustatud vabariik </a:t>
            </a:r>
            <a:r>
              <a:rPr lang="et-EE" dirty="0" smtClean="0"/>
              <a:t>Gruusia </a:t>
            </a:r>
            <a:r>
              <a:rPr lang="et-EE" dirty="0"/>
              <a:t>territooriumil. Ametlikult Gruusia haldusüksusena ei eksisteeri</a:t>
            </a:r>
            <a:r>
              <a:rPr lang="et-EE" dirty="0" smtClean="0"/>
              <a:t>.</a:t>
            </a:r>
          </a:p>
          <a:p>
            <a:endParaRPr lang="et-EE" dirty="0"/>
          </a:p>
        </p:txBody>
      </p:sp>
      <p:graphicFrame>
        <p:nvGraphicFramePr>
          <p:cNvPr id="12" name="Tabel 11"/>
          <p:cNvGraphicFramePr>
            <a:graphicFrameLocks noGrp="1"/>
          </p:cNvGraphicFramePr>
          <p:nvPr>
            <p:extLst>
              <p:ext uri="{D42A27DB-BD31-4B8C-83A1-F6EECF244321}">
                <p14:modId xmlns:p14="http://schemas.microsoft.com/office/powerpoint/2010/main" val="1902336389"/>
              </p:ext>
            </p:extLst>
          </p:nvPr>
        </p:nvGraphicFramePr>
        <p:xfrm>
          <a:off x="4788024" y="2794471"/>
          <a:ext cx="3888432" cy="1463040"/>
        </p:xfrm>
        <a:graphic>
          <a:graphicData uri="http://schemas.openxmlformats.org/drawingml/2006/table">
            <a:tbl>
              <a:tblPr/>
              <a:tblGrid>
                <a:gridCol w="3888432"/>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t-EE" dirty="0" smtClean="0">
                          <a:hlinkClick r:id="rId4" tooltip="Pindala"/>
                        </a:rPr>
                        <a:t>Pindala</a:t>
                      </a:r>
                      <a:r>
                        <a:rPr lang="et-EE" dirty="0" smtClean="0"/>
                        <a:t>: 3900 </a:t>
                      </a:r>
                      <a:r>
                        <a:rPr lang="et-EE" dirty="0" err="1" smtClean="0"/>
                        <a:t>km²</a:t>
                      </a:r>
                      <a:endParaRPr lang="et-EE" dirty="0" smtClean="0"/>
                    </a:p>
                  </a:txBody>
                  <a:tcPr anchor="ctr">
                    <a:lnL w="9525" cap="flat" cmpd="sng" algn="ctr">
                      <a:solidFill>
                        <a:srgbClr val="B8C8D8"/>
                      </a:solidFill>
                      <a:prstDash val="solid"/>
                      <a:round/>
                      <a:headEnd type="none" w="med" len="med"/>
                      <a:tailEnd type="none" w="med" len="med"/>
                    </a:lnL>
                    <a:lnR w="9525" cap="flat" cmpd="sng" algn="ctr">
                      <a:solidFill>
                        <a:srgbClr val="B8C8D8"/>
                      </a:solidFill>
                      <a:prstDash val="solid"/>
                      <a:round/>
                      <a:headEnd type="none" w="med" len="med"/>
                      <a:tailEnd type="none" w="med" len="med"/>
                    </a:lnR>
                    <a:lnT w="9525" cap="flat" cmpd="sng" algn="ctr">
                      <a:solidFill>
                        <a:srgbClr val="B8C8D8"/>
                      </a:solidFill>
                      <a:prstDash val="solid"/>
                      <a:round/>
                      <a:headEnd type="none" w="med" len="med"/>
                      <a:tailEnd type="none" w="med" len="med"/>
                    </a:lnT>
                    <a:lnB w="9525" cap="flat" cmpd="sng" algn="ctr">
                      <a:solidFill>
                        <a:srgbClr val="B8C8D8"/>
                      </a:solidFill>
                      <a:prstDash val="solid"/>
                      <a:round/>
                      <a:headEnd type="none" w="med" len="med"/>
                      <a:tailEnd type="none" w="med" len="med"/>
                    </a:lnB>
                    <a:solidFill>
                      <a:srgbClr val="F5FBFF"/>
                    </a:solid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t-EE" dirty="0" smtClean="0"/>
                        <a:t>Elanikke: 82 000 (2006)</a:t>
                      </a:r>
                      <a:r>
                        <a:rPr lang="et-EE" baseline="0" dirty="0" smtClean="0"/>
                        <a:t> või 30 000</a:t>
                      </a:r>
                      <a:endParaRPr lang="et-EE" dirty="0" smtClean="0"/>
                    </a:p>
                  </a:txBody>
                  <a:tcPr anchor="ctr">
                    <a:lnL w="9525" cap="flat" cmpd="sng" algn="ctr">
                      <a:solidFill>
                        <a:srgbClr val="B8C8D8"/>
                      </a:solidFill>
                      <a:prstDash val="solid"/>
                      <a:round/>
                      <a:headEnd type="none" w="med" len="med"/>
                      <a:tailEnd type="none" w="med" len="med"/>
                    </a:lnL>
                    <a:lnR w="9525" cap="flat" cmpd="sng" algn="ctr">
                      <a:solidFill>
                        <a:srgbClr val="B8C8D8"/>
                      </a:solidFill>
                      <a:prstDash val="solid"/>
                      <a:round/>
                      <a:headEnd type="none" w="med" len="med"/>
                      <a:tailEnd type="none" w="med" len="med"/>
                    </a:lnR>
                    <a:lnT w="9525" cap="flat" cmpd="sng" algn="ctr">
                      <a:solidFill>
                        <a:srgbClr val="B8C8D8"/>
                      </a:solidFill>
                      <a:prstDash val="solid"/>
                      <a:round/>
                      <a:headEnd type="none" w="med" len="med"/>
                      <a:tailEnd type="none" w="med" len="med"/>
                    </a:lnT>
                    <a:lnB w="9525" cap="flat" cmpd="sng" algn="ctr">
                      <a:solidFill>
                        <a:srgbClr val="B8C8D8"/>
                      </a:solidFill>
                      <a:prstDash val="solid"/>
                      <a:round/>
                      <a:headEnd type="none" w="med" len="med"/>
                      <a:tailEnd type="none" w="med" len="med"/>
                    </a:lnB>
                    <a:solidFill>
                      <a:srgbClr val="F5FBFF"/>
                    </a:solid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t-EE" dirty="0" smtClean="0">
                          <a:hlinkClick r:id="rId5" tooltip="Pealinn"/>
                        </a:rPr>
                        <a:t>Pealinn</a:t>
                      </a:r>
                      <a:r>
                        <a:rPr lang="et-EE" dirty="0" smtClean="0"/>
                        <a:t>: </a:t>
                      </a:r>
                      <a:r>
                        <a:rPr lang="et-EE" dirty="0" err="1" smtClean="0"/>
                        <a:t>Tshinvali</a:t>
                      </a:r>
                      <a:endParaRPr lang="et-EE" dirty="0" smtClean="0"/>
                    </a:p>
                  </a:txBody>
                  <a:tcPr anchor="ctr">
                    <a:lnL w="9525" cap="flat" cmpd="sng" algn="ctr">
                      <a:solidFill>
                        <a:srgbClr val="B8C8D8"/>
                      </a:solidFill>
                      <a:prstDash val="solid"/>
                      <a:round/>
                      <a:headEnd type="none" w="med" len="med"/>
                      <a:tailEnd type="none" w="med" len="med"/>
                    </a:lnL>
                    <a:lnR w="9525" cap="flat" cmpd="sng" algn="ctr">
                      <a:solidFill>
                        <a:srgbClr val="B8C8D8"/>
                      </a:solidFill>
                      <a:prstDash val="solid"/>
                      <a:round/>
                      <a:headEnd type="none" w="med" len="med"/>
                      <a:tailEnd type="none" w="med" len="med"/>
                    </a:lnR>
                    <a:lnT w="9525" cap="flat" cmpd="sng" algn="ctr">
                      <a:solidFill>
                        <a:srgbClr val="B8C8D8"/>
                      </a:solidFill>
                      <a:prstDash val="solid"/>
                      <a:round/>
                      <a:headEnd type="none" w="med" len="med"/>
                      <a:tailEnd type="none" w="med" len="med"/>
                    </a:lnT>
                    <a:lnB w="9525" cap="flat" cmpd="sng" algn="ctr">
                      <a:solidFill>
                        <a:srgbClr val="B8C8D8"/>
                      </a:solidFill>
                      <a:prstDash val="solid"/>
                      <a:round/>
                      <a:headEnd type="none" w="med" len="med"/>
                      <a:tailEnd type="none" w="med" len="med"/>
                    </a:lnB>
                    <a:solidFill>
                      <a:srgbClr val="F5FBFF"/>
                    </a:solidFill>
                  </a:tcPr>
                </a:tc>
              </a:tr>
              <a:tr h="0">
                <a:tc>
                  <a:txBody>
                    <a:bodyPr/>
                    <a:lstStyle/>
                    <a:p>
                      <a:r>
                        <a:rPr lang="nb-NO" dirty="0" smtClean="0">
                          <a:hlinkClick r:id="rId6" tooltip="Ametlik keel"/>
                        </a:rPr>
                        <a:t>Ametlikud keeled</a:t>
                      </a:r>
                      <a:r>
                        <a:rPr lang="nb-NO" dirty="0" smtClean="0"/>
                        <a:t>: osseedi ja vene</a:t>
                      </a:r>
                      <a:endParaRPr lang="et-EE" dirty="0"/>
                    </a:p>
                  </a:txBody>
                  <a:tcPr anchor="ctr">
                    <a:lnL w="9525" cap="flat" cmpd="sng" algn="ctr">
                      <a:solidFill>
                        <a:srgbClr val="B8C8D8"/>
                      </a:solidFill>
                      <a:prstDash val="solid"/>
                      <a:round/>
                      <a:headEnd type="none" w="med" len="med"/>
                      <a:tailEnd type="none" w="med" len="med"/>
                    </a:lnL>
                    <a:lnR w="9525" cap="flat" cmpd="sng" algn="ctr">
                      <a:solidFill>
                        <a:srgbClr val="B8C8D8"/>
                      </a:solidFill>
                      <a:prstDash val="solid"/>
                      <a:round/>
                      <a:headEnd type="none" w="med" len="med"/>
                      <a:tailEnd type="none" w="med" len="med"/>
                    </a:lnR>
                    <a:lnT w="9525" cap="flat" cmpd="sng" algn="ctr">
                      <a:solidFill>
                        <a:srgbClr val="B8C8D8"/>
                      </a:solidFill>
                      <a:prstDash val="solid"/>
                      <a:round/>
                      <a:headEnd type="none" w="med" len="med"/>
                      <a:tailEnd type="none" w="med" len="med"/>
                    </a:lnT>
                    <a:lnB w="9525" cap="flat" cmpd="sng" algn="ctr">
                      <a:solidFill>
                        <a:srgbClr val="B8C8D8"/>
                      </a:solidFill>
                      <a:prstDash val="solid"/>
                      <a:round/>
                      <a:headEnd type="none" w="med" len="med"/>
                      <a:tailEnd type="none" w="med" len="med"/>
                    </a:lnB>
                    <a:solidFill>
                      <a:srgbClr val="F5FBFF"/>
                    </a:solidFill>
                  </a:tcPr>
                </a:tc>
              </a:tr>
            </a:tbl>
          </a:graphicData>
        </a:graphic>
      </p:graphicFrame>
      <p:pic>
        <p:nvPicPr>
          <p:cNvPr id="2051" name="Picture 3" descr="Lõuna-Osseetia vap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2406" y="1610667"/>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õuna-Osseetia lip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7865" y="1752599"/>
            <a:ext cx="142875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1185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lgn="l"/>
            <a:r>
              <a:rPr lang="et-EE" dirty="0" smtClean="0"/>
              <a:t>Aleksander </a:t>
            </a:r>
            <a:r>
              <a:rPr lang="et-EE" dirty="0" err="1" smtClean="0"/>
              <a:t>Lukašeko</a:t>
            </a:r>
            <a:endParaRPr lang="et-EE" dirty="0"/>
          </a:p>
        </p:txBody>
      </p:sp>
      <p:pic>
        <p:nvPicPr>
          <p:cNvPr id="4" name="Picture 6" descr="http://y.delfi.ee/norm/219267/13238433_JG8Rlu.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00808"/>
            <a:ext cx="3784969" cy="502905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data:image/jpeg;base64,/9j/4AAQSkZJRgABAQAAAQABAAD/2wCEAAkGBhQNDA8NDxAREBQODRYNFRMQEhoRGBARFRwXFRcQHhIdHiYeGSUjGRQYHzQsJzMqMCw4Fx42PjUqNSwrLCkBCQoKDgwOGQ8PGjUfHyMuLDUyKjUtLDAyMjUtLDUwKSw1NCw1LC8pLzUtLzAxNS8sLCwsLCk1LCksKSwpKS0sLP/AABEIAHkAtgMBIgACEQEDEQH/xAAbAAEAAwEBAQEAAAAAAAAAAAAAAgMFBgcEAf/EADwQAAEDAgMDCQUHAwUAAAAAAAEAAgMEEQUSEwYhMRQiNEFRUoGRszJhcXJzFSQzYoKxwQcjQhYlQ3Sh/8QAGwEBAAMBAQEBAAAAAAAAAAAAAAQFBgIBBwP/xAAvEQACAQIDBQYGAwAAAAAAAAAAAQIDERIhUQQUMVKRBRMyQWGBcaGxwdHwBiLh/9oADAMBAAIRAxEAPwDvRWNo6eprZcpjic9mmWDnynTyc6xt1t/VdV7NbQMqqEVMmRnI83Kg+MXcA05Xbm7up27sWVjp1n0lFJdkFRiRMjz7LsoZlpyOvN1b+pY+007oamphjcYWYhFC+cX3UZc4NcX9t2j3biokqji7+SLujssKsFF+J539Flb48fkdJs5tCMTgqWBoikie6ezmNcXUxuQwENAA35brznaaQitkAJHMi4G3/HGu6q4xSYpS8nYW69LJSSQtPGGMEMqTx5tgLfDiuD2n6dJ8kXpRqPtEngs+Ny37KhT3hygrRaulpnYztZ3ePmms7vHzUEUC5psMdCes7vHzTWd3j5qCJcYY6E9Z3ePmms7vHzUES4wx0J6zu8fNNZ3ePmoIlxhjoT1nd4+aazu8fNQRLjDHQnrO7x801nd4+agiXGGOhPWd3j5prO7x81BEuMMdCes7vHzTWd3j5qCJcYY6E9Z3ePmms7vHzUES4wx0P18xt7R80UHcPFF7dnLjG/A9Zx2k1qbR1WxvkrC2n3DMKsBj2ODv8Rla5t/zBZkMbJIap1fKxktaxksgIzmKGQmKFrSex4a4g8Fp4nhzJdOV8oZyaqknkBdYugaIy7Kbizs4YB184hZ0mEfbFsQbI2LlbWgMcc2SVvNnFydwETMwvbfv3FWs1mYihJKmruy1twfkve1yzBaeUVBfVytFRyd1NE13PvBTi0zg472lxJF+B3lcTtR06T5IvSjXd000WIVEdc12m2l1KMsc8lz3Mu2ncDe/Ozm/aQL3XCbT9Ok+SL0o1H2jwL4lr2W29pd+OHNaZ8DLREUA04REQBERAEREAREQBERAEREAREQBERARfw8UR/DxRdHDO+/qBiJZTNpwBaapke4kDe1gjIZfiOdY+CymVkmGQVVB7RrIYnxFsYIcZQGu3nfvYcnxuum2uwx1RQTFgaeTzunBLrOBOmw83rGUnxsvixrBIKeswiCXUa6KGNs4Zd4jGYmM5rHjLmCsJwljbXp/pk9krUu4jTavxbXws0/sZGz7XYdixpHWfqM0H80cSzO3jvGV1r/BZW1HTpPki9KNdtR7Nvp8Zr58rMsd3tLpDuFRe595Iz2HwXE7UdOk+SL0o1+NWLjTs9Sw2OtGttWOObwK79cjLREUMvwiIgCIiAIiIAiIgCIiAIiIAiIgCIiAi/h4oj+Hii6OGexUuKCmxKAPByVHKICd5AkGi9otbebNPmvgoKEYlT19RI3fiUj443gOAiihBMUu83sXNuPeVXtcG8ge+RxiEdWXslYbvbKdNmQNvvvG558B2qda2OKoooI5DHC8Mhe1ji5r6aNwdTyOffmZpSW++5Ctm87PgYOnFd2pRyb+2f46Fv8AqY1FDhsNiJpJ8krWhzSwU4IcCCL7jlB+K8+2n6dJ8kXpRrtqKnjGMVJZYytg1DDm5sMkw+8ua+/OI7PeexcTtR06T5IvSjUbaLuGepcdlKEa7UFa8b9WmZaIigGnCIiAIiIAiIgCIiAIiIAiIgCIiAIiICL+HiiP4eKLo4Z627DDWYhTQOI045KircLDe4NijHEb/wAT9lTgbhTUVVFOB/tznRSB7W5pKdgc+mtY8Q5wd1cbKWPY26hpKiVgs973RNkD8paSYyWgdZtd3gs/H5YamtoZDKyJuJwxGqYA1wsw52XNt938z9IVtJpPLj+owtKE6kEpeHy9s38m/cthwJ8EGHYg7dNNUSmcENFxUhx6vgLdmYridqOnSfJF6Ua9DbtPr4jW0IYHRxZGxNbIAG6XNc9o8bkflXnm0/TpPki9KNRtoSwf11Lbst1O/feKzw/Ju6+ploiKAaa6CIiC6CIiC6CIiC6CIiC6CIiC6CIiC6CIiC6CIiC6Iv4eKI7gv1dHDaO7/qFTSGnjlF9NlVKxwANmvLWZXk8BuBHiseojdWNkq6dhZHh0EDWM0yblpu7ePzkvPuXa4sYCwQVFzyuofTAXs2MHTcKggEezIGD9SzqKoiwqDkFQwue1upOIyS2Z8143xmx/wic12638qxnC8228v2xktl2pwoRjGN5J5eqfH8GHgshq8b5RTsMbTmmfYWDQWHUva4GZxJ8VlbVdPk+nD6Ua7TB8Kiw+U0ryNWqMkzZI3btFnOgiO8jn2cR1m3WuL2r6fL9OH0o1HrRw08+Nyi/kG0tqLpXSVknqjJREUEym9Vud9WEuiIN6r876sIiIN6r876sIiIN6r876sXS6Ig3qvzvqxdLoiDeq/O+rCXREG9V+d9WLpdEQb1X531Yul0RBvVfnfVn4/giO4eKLpDea3O+rPV8bdEyHlMzHHklQ6oFgcsp/ttFM4jqc4td2czgs1lNFWxz1NZqRywgQ1GUZgx0V5HzEjcdSJoYbfDevsxs2nodbo32oc9uOtlZp+HG6xtrnffai55ujT8u0+vnj8Pwt/wCq3m87n0DZY3jFJ2b89M+Hv9bGnhNe2tn15onMlgjJZGwBwME4/syGwAtHmIHXv6lxe1fT5Ppw+lGu+xYk4tR6WXU5LNnt7PIrOyD57fwuB2r6fJ9OH0o1H2nwW9Sg7bs6UGslppxMlERVxlgiIgCIiAIiIAiIgCIiAIiIAiIgCIiA/HcPFEdw8UXSB7RV4Xy+iqqAZmvfI6djrWbdmnYF1ja7j8bXXzbMbOn7Pkjqi8yYvmc5zR+GMhIJuBY2HYd61cC/Dl/7J/YLU73wH8q+wJyubTeZwj3S4ZP96I43ZHApKKKpqaklz3j7OYGAmzWcwH2QQLjj2WXAbVj7/L9OH0o17XW/hy/Tf+xXhu03Tn/Sh9KNQ9riowSRW9q1pV6feS4t/Y+BFUirLGdLUsqkSx6W2RVIlgWpZVIljwtsllUiWPS1FUiWPC2yKpEsC1FUiWBaiqRLAscN3iiokX6u0jqx/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pic>
        <p:nvPicPr>
          <p:cNvPr id="17414" name="Picture 6" descr="http://upload.wikimedia.org/wikipedia/commons/thumb/4/46/Flag_of_Byelorussian_SSR.svg/250px-Flag_of_Byelorussian_SSR.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9296" y="1815072"/>
            <a:ext cx="2288356" cy="11441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ilt:Flag of Belarus (1991-1995).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6309296" y="3062102"/>
            <a:ext cx="2288356" cy="114417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irgkonnektor 8"/>
          <p:cNvCxnSpPr/>
          <p:nvPr/>
        </p:nvCxnSpPr>
        <p:spPr>
          <a:xfrm>
            <a:off x="6309296" y="3062102"/>
            <a:ext cx="22883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irgkonnektor 10"/>
          <p:cNvCxnSpPr/>
          <p:nvPr/>
        </p:nvCxnSpPr>
        <p:spPr>
          <a:xfrm>
            <a:off x="6309296" y="4149080"/>
            <a:ext cx="22883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irgkonnektor 13"/>
          <p:cNvCxnSpPr/>
          <p:nvPr/>
        </p:nvCxnSpPr>
        <p:spPr>
          <a:xfrm>
            <a:off x="6309296" y="3062102"/>
            <a:ext cx="0" cy="1086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irgkonnektor 15"/>
          <p:cNvCxnSpPr/>
          <p:nvPr/>
        </p:nvCxnSpPr>
        <p:spPr>
          <a:xfrm>
            <a:off x="8597652" y="3062102"/>
            <a:ext cx="0" cy="1086978"/>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descr="http://rt.com/files/news/belarus-military-teddy-bear-invasion-548/wwwstudiototalseteddybears-image-202.s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9296" y="404664"/>
            <a:ext cx="2304998"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gdb.rferl.org/49E164ED-ABA1-4FD6-8142-22C0DCB15C7D_mw1024_n_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7225" y="4206280"/>
            <a:ext cx="4487069" cy="252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1243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pic>
        <p:nvPicPr>
          <p:cNvPr id="1026" name="Picture 2" descr="http://ichef-1.bbci.co.uk/news/660/cpsprodpb/95FA/production/_85849383_presoba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98" y="3789040"/>
            <a:ext cx="4824536" cy="29605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wsj.net/public/resources/images/WO-AT538_UKRAIN_P_201408261643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027" y="274638"/>
            <a:ext cx="5228880" cy="348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1286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pic>
        <p:nvPicPr>
          <p:cNvPr id="4" name="Picture 2" descr="http://ts2.mm.bing.net/th?id=I.4933780036650733&amp;pid=1.9">
            <a:hlinkClick r:id="rId2"/>
          </p:cNvPr>
          <p:cNvPicPr>
            <a:picLocks noGrp="1" noChangeAspect="1" noChangeArrowheads="1"/>
          </p:cNvPicPr>
          <p:nvPr>
            <p:ph idx="1"/>
          </p:nvPr>
        </p:nvPicPr>
        <p:blipFill>
          <a:blip r:embed="rId3" r:link="rId4" cstate="print"/>
          <a:srcRect/>
          <a:stretch>
            <a:fillRect/>
          </a:stretch>
        </p:blipFill>
        <p:spPr bwMode="auto">
          <a:xfrm>
            <a:off x="179512" y="3645024"/>
            <a:ext cx="2448272" cy="2937926"/>
          </a:xfrm>
          <a:prstGeom prst="rect">
            <a:avLst/>
          </a:prstGeom>
          <a:noFill/>
        </p:spPr>
      </p:pic>
      <p:pic>
        <p:nvPicPr>
          <p:cNvPr id="6" name="Picture 7" descr="http://ts2.mm.bing.net/th?id=I.4789619465651549&amp;pid=1.9"/>
          <p:cNvPicPr>
            <a:picLocks noChangeAspect="1" noChangeArrowheads="1"/>
          </p:cNvPicPr>
          <p:nvPr/>
        </p:nvPicPr>
        <p:blipFill>
          <a:blip r:embed="rId5" cstate="print"/>
          <a:srcRect/>
          <a:stretch>
            <a:fillRect/>
          </a:stretch>
        </p:blipFill>
        <p:spPr bwMode="auto">
          <a:xfrm>
            <a:off x="179512" y="548680"/>
            <a:ext cx="2466975" cy="2857500"/>
          </a:xfrm>
          <a:prstGeom prst="rect">
            <a:avLst/>
          </a:prstGeom>
          <a:noFill/>
        </p:spPr>
      </p:pic>
      <p:pic>
        <p:nvPicPr>
          <p:cNvPr id="2050" name="Picture 2" descr="http://blog.syracuse.com/nie/2009/01/large_Barack_Obama_Abe_Lincoln.jpg"/>
          <p:cNvPicPr>
            <a:picLocks noChangeAspect="1" noChangeArrowheads="1"/>
          </p:cNvPicPr>
          <p:nvPr/>
        </p:nvPicPr>
        <p:blipFill>
          <a:blip r:embed="rId6" cstate="print"/>
          <a:srcRect/>
          <a:stretch>
            <a:fillRect/>
          </a:stretch>
        </p:blipFill>
        <p:spPr bwMode="auto">
          <a:xfrm>
            <a:off x="5098300" y="3573016"/>
            <a:ext cx="4026793" cy="3120098"/>
          </a:xfrm>
          <a:prstGeom prst="rect">
            <a:avLst/>
          </a:prstGeom>
          <a:noFill/>
        </p:spPr>
      </p:pic>
      <p:pic>
        <p:nvPicPr>
          <p:cNvPr id="2052" name="Picture 4" descr="http://ts3.mm.bing.net/th?id=IA.207966378858&amp;pid=1.9"/>
          <p:cNvPicPr>
            <a:picLocks noChangeAspect="1" noChangeArrowheads="1"/>
          </p:cNvPicPr>
          <p:nvPr/>
        </p:nvPicPr>
        <p:blipFill>
          <a:blip r:embed="rId7" cstate="print"/>
          <a:srcRect/>
          <a:stretch>
            <a:fillRect/>
          </a:stretch>
        </p:blipFill>
        <p:spPr bwMode="auto">
          <a:xfrm>
            <a:off x="5142598" y="836712"/>
            <a:ext cx="3932126" cy="2607172"/>
          </a:xfrm>
          <a:prstGeom prst="rect">
            <a:avLst/>
          </a:prstGeom>
          <a:noFill/>
        </p:spPr>
      </p:pic>
      <p:pic>
        <p:nvPicPr>
          <p:cNvPr id="2054" name="Picture 6" descr="http://ts1.mm.bing.net/th?id=I.4598828431442288&amp;pid=1.9"/>
          <p:cNvPicPr>
            <a:picLocks noChangeAspect="1" noChangeArrowheads="1"/>
          </p:cNvPicPr>
          <p:nvPr/>
        </p:nvPicPr>
        <p:blipFill>
          <a:blip r:embed="rId8" cstate="print"/>
          <a:srcRect/>
          <a:stretch>
            <a:fillRect/>
          </a:stretch>
        </p:blipFill>
        <p:spPr bwMode="auto">
          <a:xfrm>
            <a:off x="2699792" y="5445224"/>
            <a:ext cx="2305050" cy="1104901"/>
          </a:xfrm>
          <a:prstGeom prst="rect">
            <a:avLst/>
          </a:prstGeom>
          <a:noFill/>
        </p:spPr>
      </p:pic>
    </p:spTree>
    <p:extLst>
      <p:ext uri="{BB962C8B-B14F-4D97-AF65-F5344CB8AC3E}">
        <p14:creationId xmlns:p14="http://schemas.microsoft.com/office/powerpoint/2010/main" val="6027272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p:txBody>
          <a:bodyPr/>
          <a:lstStyle/>
          <a:p>
            <a:pPr eaLnBrk="1" hangingPunct="1">
              <a:buFontTx/>
              <a:buNone/>
            </a:pPr>
            <a:endParaRPr lang="et-EE" smtClean="0"/>
          </a:p>
        </p:txBody>
      </p:sp>
      <p:pic>
        <p:nvPicPr>
          <p:cNvPr id="33795" name="Picture 5" descr="20-dollar-wtc"/>
          <p:cNvPicPr>
            <a:picLocks noChangeAspect="1" noChangeArrowheads="1"/>
          </p:cNvPicPr>
          <p:nvPr/>
        </p:nvPicPr>
        <p:blipFill>
          <a:blip r:embed="rId2" cstate="print"/>
          <a:srcRect/>
          <a:stretch>
            <a:fillRect/>
          </a:stretch>
        </p:blipFill>
        <p:spPr bwMode="auto">
          <a:xfrm>
            <a:off x="395288" y="2852738"/>
            <a:ext cx="3489325" cy="4005262"/>
          </a:xfrm>
          <a:prstGeom prst="rect">
            <a:avLst/>
          </a:prstGeom>
          <a:noFill/>
          <a:ln w="9525">
            <a:noFill/>
            <a:miter lim="800000"/>
            <a:headEnd/>
            <a:tailEnd/>
          </a:ln>
        </p:spPr>
      </p:pic>
      <p:pic>
        <p:nvPicPr>
          <p:cNvPr id="33796" name="Picture 7" descr="iwo-9-11-final"/>
          <p:cNvPicPr>
            <a:picLocks noChangeAspect="1" noChangeArrowheads="1"/>
          </p:cNvPicPr>
          <p:nvPr/>
        </p:nvPicPr>
        <p:blipFill>
          <a:blip r:embed="rId3" cstate="print"/>
          <a:srcRect/>
          <a:stretch>
            <a:fillRect/>
          </a:stretch>
        </p:blipFill>
        <p:spPr bwMode="auto">
          <a:xfrm>
            <a:off x="4229100" y="1143000"/>
            <a:ext cx="4914900" cy="5715000"/>
          </a:xfrm>
          <a:prstGeom prst="rect">
            <a:avLst/>
          </a:prstGeom>
          <a:noFill/>
          <a:ln w="9525">
            <a:noFill/>
            <a:miter lim="800000"/>
            <a:headEnd/>
            <a:tailEnd/>
          </a:ln>
        </p:spPr>
      </p:pic>
      <p:pic>
        <p:nvPicPr>
          <p:cNvPr id="33797" name="Picture 8" descr="9-11%20attacks"/>
          <p:cNvPicPr>
            <a:picLocks noGrp="1" noChangeAspect="1" noChangeArrowheads="1"/>
          </p:cNvPicPr>
          <p:nvPr>
            <p:ph type="title"/>
          </p:nvPr>
        </p:nvPicPr>
        <p:blipFill>
          <a:blip r:embed="rId4" cstate="print"/>
          <a:srcRect/>
          <a:stretch>
            <a:fillRect/>
          </a:stretch>
        </p:blipFill>
        <p:spPr>
          <a:xfrm>
            <a:off x="107950" y="188913"/>
            <a:ext cx="3959225" cy="2659062"/>
          </a:xfrm>
          <a:noFill/>
        </p:spPr>
      </p:pic>
    </p:spTree>
    <p:extLst>
      <p:ext uri="{BB962C8B-B14F-4D97-AF65-F5344CB8AC3E}">
        <p14:creationId xmlns:p14="http://schemas.microsoft.com/office/powerpoint/2010/main" val="16131127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dirty="0"/>
          </a:p>
        </p:txBody>
      </p:sp>
      <p:sp>
        <p:nvSpPr>
          <p:cNvPr id="5" name="Sisu kohatäide 4"/>
          <p:cNvSpPr>
            <a:spLocks noGrp="1"/>
          </p:cNvSpPr>
          <p:nvPr>
            <p:ph idx="1"/>
          </p:nvPr>
        </p:nvSpPr>
        <p:spPr/>
        <p:txBody>
          <a:bodyPr/>
          <a:lstStyle/>
          <a:p>
            <a:endParaRPr lang="et-EE" dirty="0"/>
          </a:p>
        </p:txBody>
      </p:sp>
      <p:pic>
        <p:nvPicPr>
          <p:cNvPr id="82946" name="Picture 2" descr="http://www.britannica.com/blogs/wp-content/uploads/2010/09/0000070150-unista031-004.gif"/>
          <p:cNvPicPr>
            <a:picLocks noChangeAspect="1" noChangeArrowheads="1"/>
          </p:cNvPicPr>
          <p:nvPr/>
        </p:nvPicPr>
        <p:blipFill>
          <a:blip r:embed="rId2" cstate="print"/>
          <a:srcRect/>
          <a:stretch>
            <a:fillRect/>
          </a:stretch>
        </p:blipFill>
        <p:spPr bwMode="auto">
          <a:xfrm>
            <a:off x="0" y="1412776"/>
            <a:ext cx="5256584" cy="5256584"/>
          </a:xfrm>
          <a:prstGeom prst="rect">
            <a:avLst/>
          </a:prstGeom>
          <a:noFill/>
        </p:spPr>
      </p:pic>
      <p:pic>
        <p:nvPicPr>
          <p:cNvPr id="7" name="Picture 2" descr="http://www.lib.utexas.edu/maps/historical/wtc_p200003-1.jpg"/>
          <p:cNvPicPr>
            <a:picLocks noChangeAspect="1" noChangeArrowheads="1"/>
          </p:cNvPicPr>
          <p:nvPr/>
        </p:nvPicPr>
        <p:blipFill>
          <a:blip r:embed="rId3" cstate="print"/>
          <a:srcRect/>
          <a:stretch>
            <a:fillRect/>
          </a:stretch>
        </p:blipFill>
        <p:spPr bwMode="auto">
          <a:xfrm>
            <a:off x="5267102" y="1651745"/>
            <a:ext cx="3849251" cy="4976854"/>
          </a:xfrm>
          <a:prstGeom prst="rect">
            <a:avLst/>
          </a:prstGeom>
          <a:noFill/>
        </p:spPr>
      </p:pic>
    </p:spTree>
    <p:extLst>
      <p:ext uri="{BB962C8B-B14F-4D97-AF65-F5344CB8AC3E}">
        <p14:creationId xmlns:p14="http://schemas.microsoft.com/office/powerpoint/2010/main" val="3832754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l" eaLnBrk="1" hangingPunct="1"/>
            <a:r>
              <a:rPr lang="et-EE" altLang="et-EE" b="1" smtClean="0"/>
              <a:t>nt Suurbritannia</a:t>
            </a:r>
            <a:endParaRPr lang="en-US" altLang="et-EE" b="1" smtClean="0"/>
          </a:p>
        </p:txBody>
      </p:sp>
      <p:pic>
        <p:nvPicPr>
          <p:cNvPr id="9219" name="Picture 5" descr="Great_Britain_-_Regional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76250"/>
            <a:ext cx="320040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descr="article-1052085-0053DDA400000258-366_233x3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549650"/>
            <a:ext cx="2084387"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IRAnewtshi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925" y="3549650"/>
            <a:ext cx="172878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queen-elizabeth-ii-and-martin-mcguinness-28-june-201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470400"/>
            <a:ext cx="316547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23850" y="1268413"/>
            <a:ext cx="5543550" cy="4278312"/>
          </a:xfrm>
          <a:prstGeom prst="rect">
            <a:avLst/>
          </a:prstGeom>
          <a:noFill/>
        </p:spPr>
        <p:txBody>
          <a:bodyPr>
            <a:spAutoFit/>
          </a:bodyPr>
          <a:lstStyle/>
          <a:p>
            <a:pPr>
              <a:buFontTx/>
              <a:buChar char="-"/>
              <a:defRPr/>
            </a:pPr>
            <a:r>
              <a:rPr lang="et-EE" sz="2600" dirty="0">
                <a:latin typeface="+mn-lt"/>
                <a:cs typeface="Arial" charset="0"/>
              </a:rPr>
              <a:t> Iirimaa ja Šotimaa juba  </a:t>
            </a:r>
          </a:p>
          <a:p>
            <a:pPr>
              <a:defRPr/>
            </a:pPr>
            <a:r>
              <a:rPr lang="et-EE" sz="2600" dirty="0">
                <a:latin typeface="+mn-lt"/>
                <a:cs typeface="Arial" charset="0"/>
              </a:rPr>
              <a:t>  sajandeid Inglismaa koosseisus</a:t>
            </a:r>
          </a:p>
          <a:p>
            <a:pPr>
              <a:buFontTx/>
              <a:buChar char="-"/>
              <a:defRPr/>
            </a:pPr>
            <a:r>
              <a:rPr lang="et-EE" sz="2600" dirty="0">
                <a:latin typeface="+mn-lt"/>
                <a:cs typeface="Arial" charset="0"/>
              </a:rPr>
              <a:t> Iirimaa iseseisvumine 1922</a:t>
            </a:r>
          </a:p>
          <a:p>
            <a:pPr>
              <a:buFontTx/>
              <a:buChar char="-"/>
              <a:defRPr/>
            </a:pPr>
            <a:r>
              <a:rPr lang="et-EE" sz="2600" dirty="0">
                <a:latin typeface="+mn-lt"/>
                <a:cs typeface="Arial" charset="0"/>
              </a:rPr>
              <a:t> sammud leppimise suunas:</a:t>
            </a:r>
          </a:p>
          <a:p>
            <a:pPr>
              <a:buFontTx/>
              <a:buChar char="-"/>
              <a:defRPr/>
            </a:pPr>
            <a:r>
              <a:rPr lang="et-EE" sz="2600" dirty="0">
                <a:latin typeface="+mn-lt"/>
                <a:cs typeface="Arial" charset="0"/>
              </a:rPr>
              <a:t> 2011 Briti monarh  </a:t>
            </a:r>
          </a:p>
          <a:p>
            <a:pPr>
              <a:defRPr/>
            </a:pPr>
            <a:r>
              <a:rPr lang="et-EE" sz="2600" dirty="0">
                <a:latin typeface="+mn-lt"/>
                <a:cs typeface="Arial" charset="0"/>
              </a:rPr>
              <a:t>  esmakordselt Iiri Vabariigis</a:t>
            </a:r>
          </a:p>
          <a:p>
            <a:pPr>
              <a:defRPr/>
            </a:pPr>
            <a:r>
              <a:rPr lang="et-EE" sz="2600" dirty="0">
                <a:latin typeface="+mn-lt"/>
                <a:cs typeface="Arial" charset="0"/>
              </a:rPr>
              <a:t>  2012 IRA endine komandör    </a:t>
            </a:r>
          </a:p>
          <a:p>
            <a:pPr>
              <a:defRPr/>
            </a:pPr>
            <a:r>
              <a:rPr lang="et-EE" sz="2600" dirty="0">
                <a:latin typeface="+mn-lt"/>
                <a:cs typeface="Arial" charset="0"/>
              </a:rPr>
              <a:t>  </a:t>
            </a:r>
            <a:r>
              <a:rPr lang="et-EE" sz="2600" dirty="0" err="1">
                <a:latin typeface="+mn-lt"/>
                <a:cs typeface="Arial" charset="0"/>
              </a:rPr>
              <a:t>McGuinness</a:t>
            </a:r>
            <a:r>
              <a:rPr lang="et-EE" sz="2600" dirty="0">
                <a:latin typeface="+mn-lt"/>
                <a:cs typeface="Arial" charset="0"/>
              </a:rPr>
              <a:t> kohtus Elisabeth II</a:t>
            </a:r>
          </a:p>
          <a:p>
            <a:pPr>
              <a:defRPr/>
            </a:pPr>
            <a:endParaRPr lang="et-EE" sz="1600" dirty="0">
              <a:latin typeface="Arial" charset="0"/>
              <a:cs typeface="Arial" charset="0"/>
            </a:endParaRPr>
          </a:p>
          <a:p>
            <a:pPr>
              <a:defRPr/>
            </a:pPr>
            <a:endParaRPr lang="et-EE" sz="1600" dirty="0">
              <a:latin typeface="Arial" charset="0"/>
              <a:cs typeface="Arial" charset="0"/>
            </a:endParaRPr>
          </a:p>
          <a:p>
            <a:pPr>
              <a:defRPr/>
            </a:pPr>
            <a:endParaRPr lang="et-EE" sz="1600" dirty="0">
              <a:latin typeface="Arial" charset="0"/>
              <a:cs typeface="Arial" charset="0"/>
            </a:endParaRPr>
          </a:p>
          <a:p>
            <a:pPr>
              <a:defRPr/>
            </a:pPr>
            <a:endParaRPr lang="et-EE" sz="1600" dirty="0">
              <a:latin typeface="Arial" charset="0"/>
              <a:cs typeface="Arial" charset="0"/>
            </a:endParaRPr>
          </a:p>
        </p:txBody>
      </p:sp>
      <p:pic>
        <p:nvPicPr>
          <p:cNvPr id="9224" name="Picture 9" descr="http://www.sonofscotland.co.uk/web_images/scotland_independence_post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9925" y="4845050"/>
            <a:ext cx="172402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5585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dirty="0"/>
          </a:p>
        </p:txBody>
      </p:sp>
      <p:sp>
        <p:nvSpPr>
          <p:cNvPr id="3" name="Sisu kohatäide 2"/>
          <p:cNvSpPr>
            <a:spLocks noGrp="1"/>
          </p:cNvSpPr>
          <p:nvPr>
            <p:ph idx="1"/>
          </p:nvPr>
        </p:nvSpPr>
        <p:spPr/>
        <p:txBody>
          <a:bodyPr/>
          <a:lstStyle/>
          <a:p>
            <a:endParaRPr lang="et-EE"/>
          </a:p>
        </p:txBody>
      </p:sp>
      <p:pic>
        <p:nvPicPr>
          <p:cNvPr id="2050" name="Picture 2" descr="WTC 9/11 tõelised kahtlusalused: kes võisid olla rünnakute ta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4364793" cy="58239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i.dailymail.co.uk/i/pix/2011/08/30/article-2031580-0DA0A96E00000578-239_468x2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37068"/>
            <a:ext cx="4169667" cy="25481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artearthmann.com/conspiracyFolder/assetsFolder/PentagonGraphic800x3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35792"/>
            <a:ext cx="4203963" cy="191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1300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95288" y="115888"/>
            <a:ext cx="8229600" cy="1027112"/>
          </a:xfrm>
        </p:spPr>
        <p:txBody>
          <a:bodyPr>
            <a:normAutofit fontScale="90000"/>
          </a:bodyPr>
          <a:lstStyle/>
          <a:p>
            <a:pPr algn="r" eaLnBrk="1" hangingPunct="1"/>
            <a:r>
              <a:rPr lang="et-EE" sz="4000" b="1" smtClean="0">
                <a:solidFill>
                  <a:schemeClr val="accent2"/>
                </a:solidFill>
              </a:rPr>
              <a:t>Afganistan</a:t>
            </a:r>
            <a:br>
              <a:rPr lang="et-EE" sz="4000" b="1" smtClean="0">
                <a:solidFill>
                  <a:schemeClr val="accent2"/>
                </a:solidFill>
              </a:rPr>
            </a:br>
            <a:r>
              <a:rPr lang="en-US" sz="4000" smtClean="0">
                <a:sym typeface="Wingdings" pitchFamily="2" charset="2"/>
                <a:hlinkClick r:id="rId2"/>
              </a:rPr>
              <a:t>http://afganistan.postimees.ee/</a:t>
            </a:r>
            <a:r>
              <a:rPr lang="et-EE" sz="4000" smtClean="0">
                <a:sym typeface="Wingdings" pitchFamily="2" charset="2"/>
              </a:rPr>
              <a:t> </a:t>
            </a:r>
            <a:endParaRPr lang="en-US" sz="4000" smtClean="0">
              <a:sym typeface="Wingdings" pitchFamily="2" charset="2"/>
            </a:endParaRPr>
          </a:p>
        </p:txBody>
      </p:sp>
      <p:sp>
        <p:nvSpPr>
          <p:cNvPr id="31747" name="Rectangle 3"/>
          <p:cNvSpPr>
            <a:spLocks noGrp="1" noChangeArrowheads="1"/>
          </p:cNvSpPr>
          <p:nvPr>
            <p:ph type="body" idx="1"/>
          </p:nvPr>
        </p:nvSpPr>
        <p:spPr/>
        <p:txBody>
          <a:bodyPr/>
          <a:lstStyle/>
          <a:p>
            <a:pPr eaLnBrk="1" hangingPunct="1">
              <a:buFontTx/>
              <a:buNone/>
            </a:pPr>
            <a:endParaRPr lang="et-EE" dirty="0" smtClean="0"/>
          </a:p>
          <a:p>
            <a:pPr eaLnBrk="1" hangingPunct="1">
              <a:buFontTx/>
              <a:buNone/>
            </a:pPr>
            <a:endParaRPr lang="et-EE" dirty="0" smtClean="0"/>
          </a:p>
        </p:txBody>
      </p:sp>
      <p:pic>
        <p:nvPicPr>
          <p:cNvPr id="31748" name="Picture 5" descr="afganistan_map"/>
          <p:cNvPicPr>
            <a:picLocks noChangeAspect="1" noChangeArrowheads="1"/>
          </p:cNvPicPr>
          <p:nvPr/>
        </p:nvPicPr>
        <p:blipFill>
          <a:blip r:embed="rId3" cstate="print"/>
          <a:srcRect/>
          <a:stretch>
            <a:fillRect/>
          </a:stretch>
        </p:blipFill>
        <p:spPr bwMode="auto">
          <a:xfrm>
            <a:off x="2952750" y="1412875"/>
            <a:ext cx="6191250" cy="5229225"/>
          </a:xfrm>
          <a:prstGeom prst="rect">
            <a:avLst/>
          </a:prstGeom>
          <a:noFill/>
          <a:ln w="9525">
            <a:noFill/>
            <a:miter lim="800000"/>
            <a:headEnd/>
            <a:tailEnd/>
          </a:ln>
        </p:spPr>
      </p:pic>
      <p:pic>
        <p:nvPicPr>
          <p:cNvPr id="1026" name="Picture 2" descr="http://a5.mzstatic.com/us/r30/Publication2/v4/69/21/61/692161e9-9ff7-b1a0-0e2d-18b5b700141c/file27799147_lohejooksja_cover.340x340-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02" y="2611511"/>
            <a:ext cx="2845121" cy="4030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1017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dirty="0"/>
          </a:p>
        </p:txBody>
      </p:sp>
      <p:pic>
        <p:nvPicPr>
          <p:cNvPr id="4" name="Picture 2" descr="http://militar.infomondo.ro/wp-content/uploads/2010/05/Afghanistan-Helmand-Provinc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303" y="3124232"/>
            <a:ext cx="4776675" cy="37337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hitxp.com/pics/afghanistan-bamiyan-buddh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09181"/>
            <a:ext cx="3921621" cy="29198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1.gstatic.com/images?q=tbn:ANd9GcSZN5dxQ9PLDoW3Iyuiew1EcTKJp5vOGP4QCeYk9sIyum9gFeu0z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1698" y="3429000"/>
            <a:ext cx="3974026" cy="30190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farm1.static.flickr.com/155/385516535_3741803de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5722" y="198240"/>
            <a:ext cx="2110002" cy="30243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artizans.com/images/previews/MAY2187.3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9125" y="530456"/>
            <a:ext cx="2626597" cy="262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700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274638"/>
            <a:ext cx="9144000" cy="1143000"/>
          </a:xfrm>
        </p:spPr>
        <p:txBody>
          <a:bodyPr>
            <a:normAutofit fontScale="90000"/>
          </a:bodyPr>
          <a:lstStyle/>
          <a:p>
            <a:pPr eaLnBrk="1" hangingPunct="1"/>
            <a:r>
              <a:rPr lang="et-EE" sz="3600" smtClean="0"/>
              <a:t>“Afganistani tüdruk” </a:t>
            </a:r>
            <a:r>
              <a:rPr lang="et-EE" sz="1000" smtClean="0"/>
              <a:t>(1972/1984; 2002)</a:t>
            </a:r>
            <a:r>
              <a:rPr lang="et-EE" sz="3600" smtClean="0"/>
              <a:t> / Steve McCurry</a:t>
            </a:r>
            <a:r>
              <a:rPr lang="et-EE" sz="1000" smtClean="0"/>
              <a:t/>
            </a:r>
            <a:br>
              <a:rPr lang="et-EE" sz="1000" smtClean="0"/>
            </a:br>
            <a:r>
              <a:rPr lang="et-EE" sz="1000" smtClean="0"/>
              <a:t>otsingud: </a:t>
            </a:r>
            <a:r>
              <a:rPr lang="en-US" sz="1000" smtClean="0">
                <a:hlinkClick r:id="rId2"/>
              </a:rPr>
              <a:t>http://www.youtube.com/watch?v=llxw0bL7wfQ</a:t>
            </a:r>
            <a:r>
              <a:rPr lang="et-EE" sz="1000" smtClean="0"/>
              <a:t> teleintervjuu </a:t>
            </a:r>
            <a:r>
              <a:rPr lang="en-US" sz="1000" smtClean="0">
                <a:hlinkClick r:id="rId3"/>
              </a:rPr>
              <a:t>http://www.youtube.com/watch?v=BIgx-nkFL6c</a:t>
            </a:r>
            <a:r>
              <a:rPr lang="et-EE" smtClean="0"/>
              <a:t> </a:t>
            </a:r>
            <a:endParaRPr lang="en-US" smtClean="0"/>
          </a:p>
        </p:txBody>
      </p:sp>
      <p:sp>
        <p:nvSpPr>
          <p:cNvPr id="32771" name="Rectangle 3"/>
          <p:cNvSpPr>
            <a:spLocks noGrp="1" noChangeArrowheads="1"/>
          </p:cNvSpPr>
          <p:nvPr>
            <p:ph type="body" idx="1"/>
          </p:nvPr>
        </p:nvSpPr>
        <p:spPr/>
        <p:txBody>
          <a:bodyPr/>
          <a:lstStyle/>
          <a:p>
            <a:pPr eaLnBrk="1" hangingPunct="1">
              <a:buFontTx/>
              <a:buNone/>
            </a:pPr>
            <a:endParaRPr lang="et-EE" smtClean="0"/>
          </a:p>
        </p:txBody>
      </p:sp>
      <p:pic>
        <p:nvPicPr>
          <p:cNvPr id="32772" name="Picture 4" descr="Afghan-Girl-image-earned-photographer-Steve-McCurry-worldwide-fame"/>
          <p:cNvPicPr>
            <a:picLocks noChangeAspect="1" noChangeArrowheads="1"/>
          </p:cNvPicPr>
          <p:nvPr/>
        </p:nvPicPr>
        <p:blipFill>
          <a:blip r:embed="rId4" cstate="print"/>
          <a:srcRect/>
          <a:stretch>
            <a:fillRect/>
          </a:stretch>
        </p:blipFill>
        <p:spPr bwMode="auto">
          <a:xfrm>
            <a:off x="1258888" y="1689100"/>
            <a:ext cx="7200900" cy="5091113"/>
          </a:xfrm>
          <a:prstGeom prst="rect">
            <a:avLst/>
          </a:prstGeom>
          <a:noFill/>
          <a:ln w="9525">
            <a:noFill/>
            <a:miter lim="800000"/>
            <a:headEnd/>
            <a:tailEnd/>
          </a:ln>
        </p:spPr>
      </p:pic>
    </p:spTree>
    <p:extLst>
      <p:ext uri="{BB962C8B-B14F-4D97-AF65-F5344CB8AC3E}">
        <p14:creationId xmlns:p14="http://schemas.microsoft.com/office/powerpoint/2010/main" val="34908328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dirty="0"/>
          </a:p>
        </p:txBody>
      </p:sp>
      <p:pic>
        <p:nvPicPr>
          <p:cNvPr id="1026" name="Picture 2" descr="'The Falling Man' in Lego (ythmik) Tags: lego 911 rythm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789042"/>
            <a:ext cx="4364203" cy="28731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uptg.thisisnotatrueending.com/archive/13312838/images/129350025158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5251" y="188640"/>
            <a:ext cx="5478577" cy="34241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2.bp.blogspot.com/-1RRCkY-gOZ4/TvhnkEB3muI/AAAAAAAAI9A/urd7ir9gYXE/s400/balakovlego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9685" y="3789040"/>
            <a:ext cx="4320454" cy="28731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go-ar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704" y="294184"/>
            <a:ext cx="2478435" cy="3307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0669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ealkiri 1"/>
          <p:cNvSpPr>
            <a:spLocks noGrp="1"/>
          </p:cNvSpPr>
          <p:nvPr>
            <p:ph type="title"/>
          </p:nvPr>
        </p:nvSpPr>
        <p:spPr/>
        <p:txBody>
          <a:bodyPr/>
          <a:lstStyle/>
          <a:p>
            <a:endParaRPr lang="et-EE" smtClean="0"/>
          </a:p>
        </p:txBody>
      </p:sp>
      <p:sp>
        <p:nvSpPr>
          <p:cNvPr id="24579" name="Sisu kohatäide 2"/>
          <p:cNvSpPr>
            <a:spLocks noGrp="1"/>
          </p:cNvSpPr>
          <p:nvPr>
            <p:ph idx="1"/>
          </p:nvPr>
        </p:nvSpPr>
        <p:spPr>
          <a:xfrm>
            <a:off x="0" y="0"/>
            <a:ext cx="9144000" cy="6858000"/>
          </a:xfrm>
        </p:spPr>
        <p:txBody>
          <a:bodyPr>
            <a:normAutofit lnSpcReduction="10000"/>
          </a:bodyPr>
          <a:lstStyle/>
          <a:p>
            <a:endParaRPr lang="et-EE" b="1" dirty="0" smtClean="0"/>
          </a:p>
          <a:p>
            <a:pPr>
              <a:buFontTx/>
              <a:buNone/>
            </a:pPr>
            <a:endParaRPr lang="et-EE" b="1" dirty="0" smtClean="0"/>
          </a:p>
          <a:p>
            <a:pPr>
              <a:buFontTx/>
              <a:buNone/>
            </a:pPr>
            <a:endParaRPr lang="et-EE" b="1" dirty="0" smtClean="0"/>
          </a:p>
          <a:p>
            <a:endParaRPr lang="et-EE" b="1" dirty="0" smtClean="0"/>
          </a:p>
          <a:p>
            <a:r>
              <a:rPr lang="et-EE" b="1" dirty="0" smtClean="0"/>
              <a:t>Iraagi sõda</a:t>
            </a:r>
          </a:p>
          <a:p>
            <a:pPr>
              <a:buFontTx/>
              <a:buNone/>
            </a:pPr>
            <a:r>
              <a:rPr lang="et-EE" b="1" dirty="0" smtClean="0"/>
              <a:t>	</a:t>
            </a:r>
            <a:r>
              <a:rPr lang="et-EE" sz="2800" dirty="0" smtClean="0"/>
              <a:t>NB! Bagdad (‘jumala kingitus’)</a:t>
            </a:r>
          </a:p>
          <a:p>
            <a:pPr>
              <a:buFontTx/>
              <a:buNone/>
            </a:pPr>
            <a:r>
              <a:rPr lang="et-EE" sz="2800" b="1" dirty="0" smtClean="0"/>
              <a:t>a)</a:t>
            </a:r>
            <a:r>
              <a:rPr lang="et-EE" sz="2800" dirty="0" smtClean="0"/>
              <a:t>1991 </a:t>
            </a:r>
            <a:r>
              <a:rPr lang="et-EE" sz="2800" dirty="0" err="1" smtClean="0"/>
              <a:t>Saddam</a:t>
            </a:r>
            <a:r>
              <a:rPr lang="et-EE" sz="2800" dirty="0" smtClean="0"/>
              <a:t> Hussein annekteeris Kuveidi</a:t>
            </a:r>
          </a:p>
          <a:p>
            <a:pPr>
              <a:buFontTx/>
              <a:buNone/>
            </a:pPr>
            <a:r>
              <a:rPr lang="et-EE" sz="2800" dirty="0" smtClean="0"/>
              <a:t>	&gt; USA mõistis hukka, sinna saadeti sõjajõud</a:t>
            </a:r>
          </a:p>
          <a:p>
            <a:pPr>
              <a:buFontTx/>
              <a:buNone/>
            </a:pPr>
            <a:r>
              <a:rPr lang="et-EE" sz="2800" dirty="0" smtClean="0"/>
              <a:t>      (president George Bush </a:t>
            </a:r>
            <a:r>
              <a:rPr lang="et-EE" sz="2800" dirty="0" err="1" smtClean="0"/>
              <a:t>senior</a:t>
            </a:r>
            <a:r>
              <a:rPr lang="et-EE" sz="2800" dirty="0" smtClean="0"/>
              <a:t>)</a:t>
            </a:r>
          </a:p>
          <a:p>
            <a:pPr>
              <a:buFontTx/>
              <a:buNone/>
            </a:pPr>
            <a:r>
              <a:rPr lang="et-EE" sz="2800" dirty="0" smtClean="0"/>
              <a:t>	&gt; </a:t>
            </a:r>
            <a:r>
              <a:rPr lang="et-EE" sz="2800" b="1" dirty="0" smtClean="0"/>
              <a:t>Lahesõda</a:t>
            </a:r>
            <a:r>
              <a:rPr lang="et-EE" sz="2800" dirty="0" smtClean="0"/>
              <a:t> (õhusõda, maaväed)</a:t>
            </a:r>
          </a:p>
          <a:p>
            <a:pPr>
              <a:buFontTx/>
              <a:buNone/>
            </a:pPr>
            <a:r>
              <a:rPr lang="et-EE" sz="2800" dirty="0" smtClean="0"/>
              <a:t>	&gt; Iraagis ülestõus Husseini vastu</a:t>
            </a:r>
          </a:p>
          <a:p>
            <a:pPr>
              <a:buFontTx/>
              <a:buNone/>
            </a:pPr>
            <a:r>
              <a:rPr lang="et-EE" sz="2800" dirty="0" smtClean="0"/>
              <a:t>	&gt; diktatuur langemas, USA sunnitud lahkuma</a:t>
            </a:r>
          </a:p>
          <a:p>
            <a:pPr>
              <a:buFontTx/>
              <a:buNone/>
            </a:pPr>
            <a:r>
              <a:rPr lang="et-EE" sz="2800" dirty="0" smtClean="0"/>
              <a:t>	&gt; Hussein surus rahutused maha</a:t>
            </a:r>
          </a:p>
        </p:txBody>
      </p:sp>
      <p:pic>
        <p:nvPicPr>
          <p:cNvPr id="24584" name="Picture 8" descr="iraq-flag"/>
          <p:cNvPicPr>
            <a:picLocks noChangeAspect="1" noChangeArrowheads="1"/>
          </p:cNvPicPr>
          <p:nvPr/>
        </p:nvPicPr>
        <p:blipFill>
          <a:blip r:embed="rId2" cstate="print"/>
          <a:srcRect/>
          <a:stretch>
            <a:fillRect/>
          </a:stretch>
        </p:blipFill>
        <p:spPr bwMode="auto">
          <a:xfrm>
            <a:off x="6227763" y="115888"/>
            <a:ext cx="2719387" cy="1812925"/>
          </a:xfrm>
          <a:prstGeom prst="rect">
            <a:avLst/>
          </a:prstGeom>
          <a:noFill/>
        </p:spPr>
      </p:pic>
      <p:pic>
        <p:nvPicPr>
          <p:cNvPr id="24588" name="Picture 12" descr="flag_iraq_new"/>
          <p:cNvPicPr>
            <a:picLocks noChangeAspect="1" noChangeArrowheads="1"/>
          </p:cNvPicPr>
          <p:nvPr/>
        </p:nvPicPr>
        <p:blipFill>
          <a:blip r:embed="rId3" cstate="print"/>
          <a:srcRect/>
          <a:stretch>
            <a:fillRect/>
          </a:stretch>
        </p:blipFill>
        <p:spPr bwMode="auto">
          <a:xfrm>
            <a:off x="3708400" y="115888"/>
            <a:ext cx="2408238" cy="1806575"/>
          </a:xfrm>
          <a:prstGeom prst="rect">
            <a:avLst/>
          </a:prstGeom>
          <a:noFill/>
        </p:spPr>
      </p:pic>
    </p:spTree>
    <p:extLst>
      <p:ext uri="{BB962C8B-B14F-4D97-AF65-F5344CB8AC3E}">
        <p14:creationId xmlns:p14="http://schemas.microsoft.com/office/powerpoint/2010/main" val="1868000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ealkiri 1"/>
          <p:cNvSpPr>
            <a:spLocks noGrp="1"/>
          </p:cNvSpPr>
          <p:nvPr>
            <p:ph type="title"/>
          </p:nvPr>
        </p:nvSpPr>
        <p:spPr/>
        <p:txBody>
          <a:bodyPr/>
          <a:lstStyle/>
          <a:p>
            <a:endParaRPr lang="et-EE" smtClean="0"/>
          </a:p>
        </p:txBody>
      </p:sp>
      <p:sp>
        <p:nvSpPr>
          <p:cNvPr id="25603" name="Sisu kohatäide 2"/>
          <p:cNvSpPr>
            <a:spLocks noGrp="1"/>
          </p:cNvSpPr>
          <p:nvPr>
            <p:ph idx="1"/>
          </p:nvPr>
        </p:nvSpPr>
        <p:spPr/>
        <p:txBody>
          <a:bodyPr/>
          <a:lstStyle/>
          <a:p>
            <a:endParaRPr lang="et-EE" smtClean="0"/>
          </a:p>
        </p:txBody>
      </p:sp>
      <p:pic>
        <p:nvPicPr>
          <p:cNvPr id="25606" name="Picture 6" descr="bush_senior_large"/>
          <p:cNvPicPr>
            <a:picLocks noChangeAspect="1" noChangeArrowheads="1"/>
          </p:cNvPicPr>
          <p:nvPr/>
        </p:nvPicPr>
        <p:blipFill>
          <a:blip r:embed="rId2" cstate="print"/>
          <a:srcRect/>
          <a:stretch>
            <a:fillRect/>
          </a:stretch>
        </p:blipFill>
        <p:spPr bwMode="auto">
          <a:xfrm>
            <a:off x="0" y="3213100"/>
            <a:ext cx="2868613" cy="3311525"/>
          </a:xfrm>
          <a:prstGeom prst="rect">
            <a:avLst/>
          </a:prstGeom>
          <a:noFill/>
        </p:spPr>
      </p:pic>
      <p:pic>
        <p:nvPicPr>
          <p:cNvPr id="25608" name="Picture 8" descr="bush_sr_jr2"/>
          <p:cNvPicPr>
            <a:picLocks noChangeAspect="1" noChangeArrowheads="1"/>
          </p:cNvPicPr>
          <p:nvPr/>
        </p:nvPicPr>
        <p:blipFill>
          <a:blip r:embed="rId3" cstate="print"/>
          <a:srcRect/>
          <a:stretch>
            <a:fillRect/>
          </a:stretch>
        </p:blipFill>
        <p:spPr bwMode="auto">
          <a:xfrm>
            <a:off x="0" y="188913"/>
            <a:ext cx="3336925" cy="2379662"/>
          </a:xfrm>
          <a:prstGeom prst="rect">
            <a:avLst/>
          </a:prstGeom>
          <a:noFill/>
        </p:spPr>
      </p:pic>
      <p:pic>
        <p:nvPicPr>
          <p:cNvPr id="25610" name="Picture 10" descr="gulf-war-2"/>
          <p:cNvPicPr>
            <a:picLocks noChangeAspect="1" noChangeArrowheads="1"/>
          </p:cNvPicPr>
          <p:nvPr/>
        </p:nvPicPr>
        <p:blipFill>
          <a:blip r:embed="rId4" cstate="print"/>
          <a:srcRect/>
          <a:stretch>
            <a:fillRect/>
          </a:stretch>
        </p:blipFill>
        <p:spPr bwMode="auto">
          <a:xfrm>
            <a:off x="2916238" y="2060575"/>
            <a:ext cx="5940425" cy="4475163"/>
          </a:xfrm>
          <a:prstGeom prst="rect">
            <a:avLst/>
          </a:prstGeom>
          <a:noFill/>
        </p:spPr>
      </p:pic>
    </p:spTree>
    <p:extLst>
      <p:ext uri="{BB962C8B-B14F-4D97-AF65-F5344CB8AC3E}">
        <p14:creationId xmlns:p14="http://schemas.microsoft.com/office/powerpoint/2010/main" val="40471648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ealkiri 1"/>
          <p:cNvSpPr>
            <a:spLocks noGrp="1"/>
          </p:cNvSpPr>
          <p:nvPr>
            <p:ph type="title"/>
          </p:nvPr>
        </p:nvSpPr>
        <p:spPr/>
        <p:txBody>
          <a:bodyPr/>
          <a:lstStyle/>
          <a:p>
            <a:endParaRPr lang="et-EE" smtClean="0"/>
          </a:p>
        </p:txBody>
      </p:sp>
      <p:sp>
        <p:nvSpPr>
          <p:cNvPr id="28675" name="Sisu kohatäide 2"/>
          <p:cNvSpPr>
            <a:spLocks noGrp="1"/>
          </p:cNvSpPr>
          <p:nvPr>
            <p:ph idx="1"/>
          </p:nvPr>
        </p:nvSpPr>
        <p:spPr>
          <a:xfrm>
            <a:off x="0" y="260350"/>
            <a:ext cx="8929688" cy="6597650"/>
          </a:xfrm>
        </p:spPr>
        <p:txBody>
          <a:bodyPr/>
          <a:lstStyle/>
          <a:p>
            <a:pPr>
              <a:buFontTx/>
              <a:buNone/>
            </a:pPr>
            <a:endParaRPr lang="et-EE" b="1" dirty="0" smtClean="0"/>
          </a:p>
          <a:p>
            <a:pPr>
              <a:buFontTx/>
              <a:buNone/>
            </a:pPr>
            <a:endParaRPr lang="et-EE" b="1" dirty="0" smtClean="0"/>
          </a:p>
          <a:p>
            <a:pPr>
              <a:buFontTx/>
              <a:buNone/>
            </a:pPr>
            <a:endParaRPr lang="et-EE" b="1" dirty="0" smtClean="0"/>
          </a:p>
          <a:p>
            <a:pPr>
              <a:buFontTx/>
              <a:buNone/>
            </a:pPr>
            <a:endParaRPr lang="et-EE" b="1" dirty="0" smtClean="0"/>
          </a:p>
          <a:p>
            <a:pPr>
              <a:buFontTx/>
              <a:buNone/>
            </a:pPr>
            <a:r>
              <a:rPr lang="et-EE" sz="2800" b="1" dirty="0" smtClean="0"/>
              <a:t>b)</a:t>
            </a:r>
            <a:r>
              <a:rPr lang="et-EE" sz="2800" dirty="0" smtClean="0"/>
              <a:t> terrorirünnak + USA edu Afganistanis</a:t>
            </a:r>
          </a:p>
          <a:p>
            <a:pPr>
              <a:buFontTx/>
              <a:buNone/>
            </a:pPr>
            <a:r>
              <a:rPr lang="et-EE" sz="2800" dirty="0" smtClean="0"/>
              <a:t>	&gt; märts 2003 alustas USA sõda,</a:t>
            </a:r>
          </a:p>
          <a:p>
            <a:pPr>
              <a:buFontTx/>
              <a:buNone/>
            </a:pPr>
            <a:r>
              <a:rPr lang="et-EE" sz="2800" dirty="0" smtClean="0"/>
              <a:t>      ettekääne: massihävitusrelvad</a:t>
            </a:r>
          </a:p>
          <a:p>
            <a:pPr>
              <a:buFontTx/>
              <a:buNone/>
            </a:pPr>
            <a:r>
              <a:rPr lang="et-EE" sz="2800" dirty="0" smtClean="0"/>
              <a:t>	&gt; mai  2003 kuulutas USA sõja lõppenuks,</a:t>
            </a:r>
          </a:p>
          <a:p>
            <a:pPr>
              <a:buFontTx/>
              <a:buNone/>
            </a:pPr>
            <a:r>
              <a:rPr lang="et-EE" sz="2800" dirty="0" smtClean="0"/>
              <a:t>      dets.2003 tabati Hussein (hukati 2006)</a:t>
            </a:r>
          </a:p>
          <a:p>
            <a:pPr>
              <a:buFontTx/>
              <a:buNone/>
            </a:pPr>
            <a:r>
              <a:rPr lang="et-EE" sz="2800" dirty="0" smtClean="0"/>
              <a:t>	&gt; sept. 2010 USA tõi väed välja</a:t>
            </a:r>
          </a:p>
          <a:p>
            <a:pPr>
              <a:buFontTx/>
              <a:buNone/>
            </a:pPr>
            <a:r>
              <a:rPr lang="et-EE" sz="2800" dirty="0" smtClean="0"/>
              <a:t>	- Eesti missioon 2004-2009, </a:t>
            </a:r>
          </a:p>
          <a:p>
            <a:pPr>
              <a:buFontTx/>
              <a:buNone/>
            </a:pPr>
            <a:r>
              <a:rPr lang="et-EE" sz="2800" dirty="0" smtClean="0"/>
              <a:t>      hukkus 2 eesti sõdurit</a:t>
            </a:r>
          </a:p>
        </p:txBody>
      </p:sp>
      <p:pic>
        <p:nvPicPr>
          <p:cNvPr id="28678" name="Picture 6" descr="Saddam Topples"/>
          <p:cNvPicPr>
            <a:picLocks noChangeAspect="1" noChangeArrowheads="1"/>
          </p:cNvPicPr>
          <p:nvPr/>
        </p:nvPicPr>
        <p:blipFill>
          <a:blip r:embed="rId2" cstate="print"/>
          <a:srcRect/>
          <a:stretch>
            <a:fillRect/>
          </a:stretch>
        </p:blipFill>
        <p:spPr bwMode="auto">
          <a:xfrm>
            <a:off x="6227763" y="42863"/>
            <a:ext cx="2736850" cy="2736850"/>
          </a:xfrm>
          <a:prstGeom prst="rect">
            <a:avLst/>
          </a:prstGeom>
          <a:noFill/>
        </p:spPr>
      </p:pic>
    </p:spTree>
    <p:extLst>
      <p:ext uri="{BB962C8B-B14F-4D97-AF65-F5344CB8AC3E}">
        <p14:creationId xmlns:p14="http://schemas.microsoft.com/office/powerpoint/2010/main" val="3482074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ealkiri 1"/>
          <p:cNvSpPr>
            <a:spLocks noGrp="1"/>
          </p:cNvSpPr>
          <p:nvPr>
            <p:ph type="title"/>
          </p:nvPr>
        </p:nvSpPr>
        <p:spPr/>
        <p:txBody>
          <a:bodyPr/>
          <a:lstStyle/>
          <a:p>
            <a:endParaRPr lang="et-EE" smtClean="0"/>
          </a:p>
        </p:txBody>
      </p:sp>
      <p:sp>
        <p:nvSpPr>
          <p:cNvPr id="29699" name="Sisu kohatäide 2"/>
          <p:cNvSpPr>
            <a:spLocks noGrp="1"/>
          </p:cNvSpPr>
          <p:nvPr>
            <p:ph idx="1"/>
          </p:nvPr>
        </p:nvSpPr>
        <p:spPr/>
        <p:txBody>
          <a:bodyPr/>
          <a:lstStyle/>
          <a:p>
            <a:pPr>
              <a:buFontTx/>
              <a:buNone/>
            </a:pPr>
            <a:endParaRPr lang="et-EE" smtClean="0"/>
          </a:p>
        </p:txBody>
      </p:sp>
      <p:pic>
        <p:nvPicPr>
          <p:cNvPr id="29702" name="Picture 6" descr="titlephoto_saddam470a"/>
          <p:cNvPicPr>
            <a:picLocks noChangeAspect="1" noChangeArrowheads="1"/>
          </p:cNvPicPr>
          <p:nvPr/>
        </p:nvPicPr>
        <p:blipFill>
          <a:blip r:embed="rId2" cstate="print"/>
          <a:srcRect/>
          <a:stretch>
            <a:fillRect/>
          </a:stretch>
        </p:blipFill>
        <p:spPr bwMode="auto">
          <a:xfrm>
            <a:off x="0" y="881063"/>
            <a:ext cx="9144000" cy="5837237"/>
          </a:xfrm>
          <a:prstGeom prst="rect">
            <a:avLst/>
          </a:prstGeom>
          <a:noFill/>
        </p:spPr>
      </p:pic>
    </p:spTree>
    <p:extLst>
      <p:ext uri="{BB962C8B-B14F-4D97-AF65-F5344CB8AC3E}">
        <p14:creationId xmlns:p14="http://schemas.microsoft.com/office/powerpoint/2010/main" val="37613690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pPr marL="0" indent="0">
              <a:buNone/>
            </a:pPr>
            <a:r>
              <a:rPr lang="et-EE" dirty="0" err="1" smtClean="0"/>
              <a:t>Barack</a:t>
            </a:r>
            <a:r>
              <a:rPr lang="et-EE" dirty="0" smtClean="0"/>
              <a:t> </a:t>
            </a:r>
            <a:r>
              <a:rPr lang="et-EE" dirty="0" err="1" smtClean="0"/>
              <a:t>Obama</a:t>
            </a:r>
            <a:r>
              <a:rPr lang="et-EE" dirty="0" smtClean="0"/>
              <a:t> 2009</a:t>
            </a:r>
          </a:p>
          <a:p>
            <a:pPr marL="0" indent="0">
              <a:buNone/>
            </a:pPr>
            <a:endParaRPr lang="et-EE" dirty="0"/>
          </a:p>
          <a:p>
            <a:pPr marL="0" indent="0">
              <a:buNone/>
            </a:pPr>
            <a:endParaRPr lang="et-EE" dirty="0"/>
          </a:p>
        </p:txBody>
      </p:sp>
      <p:pic>
        <p:nvPicPr>
          <p:cNvPr id="6146" name="Picture 2" descr="http://upload.wikimedia.org/wikipedia/commons/5/5e/President_Barack_Obama_with_the_Nobel_Prize_medal_and_diplo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88323"/>
            <a:ext cx="4765923" cy="63580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encrypted-tbn3.gstatic.com/images?q=tbn:ANd9GcRi_tQm9xb2tuVuOTwVbx_AiY7Aa_TJo8U6hy8I7yMhfvSvEa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6" y="3501008"/>
            <a:ext cx="4030681" cy="2916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9240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ealkiri 1"/>
          <p:cNvSpPr>
            <a:spLocks noGrp="1"/>
          </p:cNvSpPr>
          <p:nvPr>
            <p:ph type="title"/>
          </p:nvPr>
        </p:nvSpPr>
        <p:spPr/>
        <p:txBody>
          <a:bodyPr/>
          <a:lstStyle/>
          <a:p>
            <a:pPr algn="l" eaLnBrk="1" hangingPunct="1"/>
            <a:r>
              <a:rPr lang="et-EE" altLang="et-EE" b="1" smtClean="0"/>
              <a:t>nt Suurbritannia</a:t>
            </a:r>
          </a:p>
        </p:txBody>
      </p:sp>
      <p:pic>
        <p:nvPicPr>
          <p:cNvPr id="10243" name="Picture 6" descr="http://directactionstation.com/wp-content/uploads/2011/08/london_riots_2011.jpg">
            <a:hlinkClick r:id="rId2"/>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697538" y="4437063"/>
            <a:ext cx="3446462"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th?id=H">
            <a:hlinkClick r:id="rId5"/>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3348038" y="4437063"/>
            <a:ext cx="2220912" cy="2220912"/>
          </a:xfrm>
        </p:spPr>
      </p:pic>
      <p:pic>
        <p:nvPicPr>
          <p:cNvPr id="10245" name="Picture 5" descr="london-riots-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37063"/>
            <a:ext cx="327183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1268413"/>
            <a:ext cx="4572000" cy="6740525"/>
          </a:xfrm>
          <a:prstGeom prst="rect">
            <a:avLst/>
          </a:prstGeom>
          <a:noFill/>
        </p:spPr>
        <p:txBody>
          <a:bodyPr>
            <a:spAutoFit/>
          </a:bodyPr>
          <a:lstStyle/>
          <a:p>
            <a:pPr>
              <a:buFontTx/>
              <a:buChar char="-"/>
              <a:defRPr/>
            </a:pPr>
            <a:r>
              <a:rPr lang="et-EE" sz="2600" dirty="0">
                <a:latin typeface="+mn-lt"/>
                <a:cs typeface="Arial" charset="0"/>
              </a:rPr>
              <a:t>  ca nädal augustis 2011</a:t>
            </a:r>
          </a:p>
          <a:p>
            <a:pPr>
              <a:buFontTx/>
              <a:buChar char="-"/>
              <a:defRPr/>
            </a:pPr>
            <a:r>
              <a:rPr lang="et-EE" sz="2600" dirty="0">
                <a:latin typeface="+mn-lt"/>
                <a:cs typeface="Arial" charset="0"/>
              </a:rPr>
              <a:t>  algus: politsei vs narkojõuk</a:t>
            </a:r>
          </a:p>
          <a:p>
            <a:pPr>
              <a:defRPr/>
            </a:pPr>
            <a:r>
              <a:rPr lang="et-EE" sz="2600" dirty="0">
                <a:latin typeface="+mn-lt"/>
                <a:cs typeface="Arial" charset="0"/>
              </a:rPr>
              <a:t>   </a:t>
            </a:r>
            <a:r>
              <a:rPr lang="et-EE" sz="2600" dirty="0" err="1">
                <a:latin typeface="+mn-lt"/>
                <a:cs typeface="Arial" charset="0"/>
              </a:rPr>
              <a:t>&gt;meeleavaldus</a:t>
            </a:r>
            <a:r>
              <a:rPr lang="et-EE" sz="2600" dirty="0">
                <a:latin typeface="+mn-lt"/>
                <a:cs typeface="Arial" charset="0"/>
              </a:rPr>
              <a:t> </a:t>
            </a:r>
            <a:r>
              <a:rPr lang="et-EE" sz="2600" dirty="0" err="1">
                <a:latin typeface="+mn-lt"/>
                <a:cs typeface="Arial" charset="0"/>
              </a:rPr>
              <a:t>Tottenhamis</a:t>
            </a:r>
            <a:endParaRPr lang="et-EE" sz="2600" dirty="0">
              <a:latin typeface="+mn-lt"/>
              <a:cs typeface="Arial" charset="0"/>
            </a:endParaRPr>
          </a:p>
          <a:p>
            <a:pPr>
              <a:buFontTx/>
              <a:buChar char="-"/>
              <a:defRPr/>
            </a:pPr>
            <a:r>
              <a:rPr lang="et-EE" sz="2600" dirty="0">
                <a:latin typeface="+mn-lt"/>
                <a:cs typeface="Arial" charset="0"/>
              </a:rPr>
              <a:t>  noortejõukude rahutused:</a:t>
            </a:r>
          </a:p>
          <a:p>
            <a:pPr>
              <a:defRPr/>
            </a:pPr>
            <a:r>
              <a:rPr lang="et-EE" sz="2600" dirty="0">
                <a:latin typeface="+mn-lt"/>
                <a:cs typeface="Arial" charset="0"/>
              </a:rPr>
              <a:t>   üle 50% olid alla 20-aastased</a:t>
            </a:r>
          </a:p>
          <a:p>
            <a:pPr>
              <a:buFontTx/>
              <a:buChar char="-"/>
              <a:defRPr/>
            </a:pPr>
            <a:r>
              <a:rPr lang="et-EE" sz="2600" dirty="0">
                <a:latin typeface="+mn-lt"/>
                <a:cs typeface="Arial" charset="0"/>
              </a:rPr>
              <a:t>  sotsiaalmeedia osa oluline</a:t>
            </a:r>
          </a:p>
          <a:p>
            <a:pPr>
              <a:buFontTx/>
              <a:buChar char="-"/>
              <a:defRPr/>
            </a:pPr>
            <a:r>
              <a:rPr lang="et-EE" sz="2600" dirty="0">
                <a:latin typeface="+mn-lt"/>
                <a:cs typeface="Arial" charset="0"/>
              </a:rPr>
              <a:t>  5 hukkunut</a:t>
            </a:r>
          </a:p>
          <a:p>
            <a:pPr>
              <a:buFontTx/>
              <a:buChar char="-"/>
              <a:defRPr/>
            </a:pPr>
            <a:r>
              <a:rPr lang="et-EE" sz="2600" dirty="0">
                <a:latin typeface="+mn-lt"/>
                <a:cs typeface="Arial" charset="0"/>
              </a:rPr>
              <a:t>  sarnane: Prantsusmaal 2005</a:t>
            </a:r>
          </a:p>
          <a:p>
            <a:pPr>
              <a:buFontTx/>
              <a:buChar char="-"/>
              <a:defRPr/>
            </a:pPr>
            <a:endParaRPr lang="et-EE" sz="2800" dirty="0">
              <a:latin typeface="+mn-lt"/>
              <a:cs typeface="Arial" charset="0"/>
            </a:endParaRPr>
          </a:p>
          <a:p>
            <a:pPr>
              <a:defRPr/>
            </a:pPr>
            <a:endParaRPr lang="et-EE" sz="2800" dirty="0">
              <a:latin typeface="Arial" charset="0"/>
              <a:cs typeface="Arial" charset="0"/>
            </a:endParaRPr>
          </a:p>
          <a:p>
            <a:pPr>
              <a:defRPr/>
            </a:pPr>
            <a:endParaRPr lang="et-EE" sz="2800" dirty="0">
              <a:latin typeface="Arial" charset="0"/>
              <a:cs typeface="Arial" charset="0"/>
            </a:endParaRPr>
          </a:p>
          <a:p>
            <a:pPr>
              <a:defRPr/>
            </a:pPr>
            <a:endParaRPr lang="et-EE" sz="2800" dirty="0">
              <a:latin typeface="Arial" charset="0"/>
              <a:cs typeface="Arial" charset="0"/>
            </a:endParaRPr>
          </a:p>
          <a:p>
            <a:pPr>
              <a:defRPr/>
            </a:pPr>
            <a:endParaRPr lang="et-EE" sz="2800" dirty="0">
              <a:latin typeface="Arial" charset="0"/>
              <a:cs typeface="Arial" charset="0"/>
            </a:endParaRPr>
          </a:p>
          <a:p>
            <a:pPr>
              <a:defRPr/>
            </a:pPr>
            <a:endParaRPr lang="et-EE" sz="2800" dirty="0">
              <a:latin typeface="Arial" charset="0"/>
              <a:cs typeface="Arial" charset="0"/>
            </a:endParaRPr>
          </a:p>
          <a:p>
            <a:pPr>
              <a:defRPr/>
            </a:pPr>
            <a:endParaRPr lang="et-EE" sz="2800" dirty="0">
              <a:latin typeface="Arial" charset="0"/>
              <a:cs typeface="Arial" charset="0"/>
            </a:endParaRPr>
          </a:p>
          <a:p>
            <a:pPr>
              <a:defRPr/>
            </a:pPr>
            <a:endParaRPr lang="et-EE" sz="2800" dirty="0">
              <a:latin typeface="+mn-lt"/>
              <a:cs typeface="Arial" charset="0"/>
            </a:endParaRPr>
          </a:p>
        </p:txBody>
      </p:sp>
      <p:pic>
        <p:nvPicPr>
          <p:cNvPr id="10247" name="Picture 6" descr="InCourtEthnicityChance">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5475" y="1131888"/>
            <a:ext cx="470852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descr="England_map_with_Riots_areas">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2625" y="4411663"/>
            <a:ext cx="2500313"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6011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51520" y="2420888"/>
            <a:ext cx="6126080" cy="1143000"/>
          </a:xfrm>
        </p:spPr>
        <p:txBody>
          <a:bodyPr>
            <a:noAutofit/>
          </a:bodyPr>
          <a:lstStyle/>
          <a:p>
            <a:pPr algn="l"/>
            <a:r>
              <a:rPr lang="et-EE" sz="2400" dirty="0" smtClean="0"/>
              <a:t/>
            </a:r>
            <a:br>
              <a:rPr lang="et-EE" sz="2400" dirty="0" smtClean="0"/>
            </a:br>
            <a:r>
              <a:rPr lang="et-EE" sz="2400" dirty="0"/>
              <a:t/>
            </a:r>
            <a:br>
              <a:rPr lang="et-EE" sz="2400" dirty="0"/>
            </a:br>
            <a:r>
              <a:rPr lang="et-EE" sz="2400" dirty="0" smtClean="0"/>
              <a:t/>
            </a:r>
            <a:br>
              <a:rPr lang="et-EE" sz="2400" dirty="0" smtClean="0"/>
            </a:br>
            <a:r>
              <a:rPr lang="et-EE" sz="2400" dirty="0" smtClean="0"/>
              <a:t>Tony </a:t>
            </a:r>
            <a:r>
              <a:rPr lang="et-EE" sz="2400" dirty="0" err="1" smtClean="0"/>
              <a:t>Blair</a:t>
            </a:r>
            <a:r>
              <a:rPr lang="et-EE" sz="2400" dirty="0" smtClean="0"/>
              <a:t> palus Iraagi sõja pärast vabandust</a:t>
            </a:r>
            <a:br>
              <a:rPr lang="et-EE" sz="2400" dirty="0" smtClean="0"/>
            </a:br>
            <a:r>
              <a:rPr lang="et-EE" sz="2400" b="1" dirty="0"/>
              <a:t>Mul ei ole millegi eest vabandust paluda, sest </a:t>
            </a:r>
            <a:r>
              <a:rPr lang="et-EE" sz="2400" b="1" dirty="0" err="1">
                <a:hlinkClick r:id="rId2"/>
              </a:rPr>
              <a:t>Saddam</a:t>
            </a:r>
            <a:r>
              <a:rPr lang="et-EE" sz="2400" b="1" dirty="0">
                <a:hlinkClick r:id="rId2"/>
              </a:rPr>
              <a:t> Husseini</a:t>
            </a:r>
            <a:r>
              <a:rPr lang="et-EE" sz="2400" b="1" dirty="0"/>
              <a:t> kukutades talitasime me õigesti, ütles endine Inglismaa peaminister </a:t>
            </a:r>
            <a:r>
              <a:rPr lang="et-EE" sz="2400" b="1" dirty="0">
                <a:hlinkClick r:id="rId3"/>
              </a:rPr>
              <a:t>Tony </a:t>
            </a:r>
            <a:r>
              <a:rPr lang="et-EE" sz="2400" b="1" dirty="0" err="1">
                <a:hlinkClick r:id="rId3"/>
              </a:rPr>
              <a:t>Blair</a:t>
            </a:r>
            <a:r>
              <a:rPr lang="et-EE" sz="2400" b="1" dirty="0"/>
              <a:t> eile, kõneldes kriitikatormist, mis teda tabas, kui selgus, et suurelt jaolt oli tema Iraagi ründamise algataja. </a:t>
            </a:r>
            <a:r>
              <a:rPr lang="et-EE" sz="2400" dirty="0"/>
              <a:t/>
            </a:r>
            <a:br>
              <a:rPr lang="et-EE" sz="2400" dirty="0"/>
            </a:br>
            <a:r>
              <a:rPr lang="et-EE" sz="2400" dirty="0" err="1"/>
              <a:t>Blair</a:t>
            </a:r>
            <a:r>
              <a:rPr lang="et-EE" sz="2400" dirty="0"/>
              <a:t> oli omal ajal ka kinnitanud, et </a:t>
            </a:r>
            <a:r>
              <a:rPr lang="et-EE" sz="2400" dirty="0" err="1"/>
              <a:t>Saddami</a:t>
            </a:r>
            <a:r>
              <a:rPr lang="et-EE" sz="2400" dirty="0"/>
              <a:t> kasutuses on hulk massihävitusrelvi ja gaasi, mis samuti osutus valeks. Siiski möönis </a:t>
            </a:r>
            <a:r>
              <a:rPr lang="et-EE" sz="2400" dirty="0" err="1"/>
              <a:t>Blair</a:t>
            </a:r>
            <a:r>
              <a:rPr lang="et-EE" sz="2400" dirty="0"/>
              <a:t>, et ta peab paluma vabandust nende vigade eest, mis tehti 2003. aastal alanud sõjakäigu jooksul, sest need vead viisid Islamiriigi tõusule. Islamiriigist jagusaamine nõuab lääneriikidelt nüüd tohutut aega ja raha ning Iraagis 12 aastat tagasi alanud sõda ei taha ega taha lõppeda</a:t>
            </a:r>
            <a:r>
              <a:rPr lang="et-EE" sz="2400" dirty="0" smtClean="0"/>
              <a:t>.</a:t>
            </a:r>
            <a:br>
              <a:rPr lang="et-EE" sz="2400" dirty="0" smtClean="0"/>
            </a:br>
            <a:r>
              <a:rPr lang="et-EE" sz="2400" dirty="0" smtClean="0"/>
              <a:t/>
            </a:r>
            <a:br>
              <a:rPr lang="et-EE" sz="2400" dirty="0" smtClean="0"/>
            </a:br>
            <a:r>
              <a:rPr lang="et-EE" sz="1400" dirty="0">
                <a:hlinkClick r:id="rId4"/>
              </a:rPr>
              <a:t>http://www.ohtuleht.ee/700548/tony-blair-palus-iraagi-parast-vabandust</a:t>
            </a:r>
            <a:r>
              <a:rPr lang="et-EE" sz="1400" dirty="0"/>
              <a:t>  </a:t>
            </a:r>
            <a:r>
              <a:rPr lang="et-EE" sz="2400" dirty="0"/>
              <a:t/>
            </a:r>
            <a:br>
              <a:rPr lang="et-EE" sz="2400" dirty="0"/>
            </a:br>
            <a:r>
              <a:rPr lang="et-EE" sz="2400" dirty="0" smtClean="0"/>
              <a:t>Õhtuleht, 26. oktoober 2015. a </a:t>
            </a:r>
            <a:r>
              <a:rPr lang="et-EE" sz="2400" dirty="0"/>
              <a:t/>
            </a:r>
            <a:br>
              <a:rPr lang="et-EE" sz="2400" dirty="0"/>
            </a:br>
            <a:endParaRPr lang="et-EE" sz="2400" dirty="0"/>
          </a:p>
        </p:txBody>
      </p:sp>
      <p:sp>
        <p:nvSpPr>
          <p:cNvPr id="3" name="Sisu kohatäide 2"/>
          <p:cNvSpPr>
            <a:spLocks noGrp="1"/>
          </p:cNvSpPr>
          <p:nvPr>
            <p:ph idx="1"/>
          </p:nvPr>
        </p:nvSpPr>
        <p:spPr>
          <a:xfrm>
            <a:off x="107504" y="764704"/>
            <a:ext cx="5822304" cy="3054943"/>
          </a:xfrm>
        </p:spPr>
        <p:txBody>
          <a:bodyPr>
            <a:normAutofit/>
          </a:bodyPr>
          <a:lstStyle/>
          <a:p>
            <a:pPr marL="0" indent="0">
              <a:buNone/>
            </a:pPr>
            <a:endParaRPr lang="et-EE" sz="1800" dirty="0"/>
          </a:p>
        </p:txBody>
      </p:sp>
      <p:pic>
        <p:nvPicPr>
          <p:cNvPr id="1026" name="Picture 2" descr="http://p.ocdn.ee/40/i/2015/10/25/uthirpx5.2a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7600" y="2492896"/>
            <a:ext cx="2633055" cy="394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1468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dirty="0"/>
          </a:p>
        </p:txBody>
      </p:sp>
      <p:sp>
        <p:nvSpPr>
          <p:cNvPr id="3" name="Sisu kohatäide 2"/>
          <p:cNvSpPr>
            <a:spLocks noGrp="1"/>
          </p:cNvSpPr>
          <p:nvPr>
            <p:ph idx="1"/>
          </p:nvPr>
        </p:nvSpPr>
        <p:spPr/>
        <p:txBody>
          <a:bodyPr/>
          <a:lstStyle/>
          <a:p>
            <a:pPr marL="0" indent="0">
              <a:buNone/>
            </a:pPr>
            <a:r>
              <a:rPr lang="et-EE" dirty="0" smtClean="0"/>
              <a:t>       </a:t>
            </a:r>
            <a:r>
              <a:rPr lang="et-EE" b="1" dirty="0" err="1" smtClean="0"/>
              <a:t>Julian</a:t>
            </a:r>
            <a:r>
              <a:rPr lang="et-EE" b="1" dirty="0" smtClean="0"/>
              <a:t> </a:t>
            </a:r>
            <a:r>
              <a:rPr lang="et-EE" b="1" dirty="0" err="1" smtClean="0"/>
              <a:t>Assange</a:t>
            </a:r>
            <a:r>
              <a:rPr lang="et-EE" b="1" dirty="0" smtClean="0"/>
              <a:t>		     Edward </a:t>
            </a:r>
            <a:r>
              <a:rPr lang="et-EE" b="1" dirty="0" err="1" smtClean="0"/>
              <a:t>Snowden</a:t>
            </a:r>
            <a:endParaRPr lang="et-EE" b="1" dirty="0"/>
          </a:p>
        </p:txBody>
      </p:sp>
      <p:pic>
        <p:nvPicPr>
          <p:cNvPr id="4100" name="Picture 4" descr="http://images.smh.com.au/2012/10/25/3743420/art-353-assange-30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276871"/>
            <a:ext cx="4032448" cy="43819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upload.wikimedia.org/wikipedia/commons/thumb/e/e7/Wikileaks_logo.svg/220px-Wikileaks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576152"/>
            <a:ext cx="703411" cy="16242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dward Snowd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710" y="2287073"/>
            <a:ext cx="3630498" cy="4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0310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spTree>
    <p:extLst>
      <p:ext uri="{BB962C8B-B14F-4D97-AF65-F5344CB8AC3E}">
        <p14:creationId xmlns:p14="http://schemas.microsoft.com/office/powerpoint/2010/main" val="25790233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sp>
        <p:nvSpPr>
          <p:cNvPr id="3" name="Sisu kohatäide 2"/>
          <p:cNvSpPr>
            <a:spLocks noGrp="1"/>
          </p:cNvSpPr>
          <p:nvPr>
            <p:ph idx="1"/>
          </p:nvPr>
        </p:nvSpPr>
        <p:spPr/>
        <p:txBody>
          <a:bodyPr/>
          <a:lstStyle/>
          <a:p>
            <a:endParaRPr lang="et-EE"/>
          </a:p>
        </p:txBody>
      </p:sp>
    </p:spTree>
    <p:extLst>
      <p:ext uri="{BB962C8B-B14F-4D97-AF65-F5344CB8AC3E}">
        <p14:creationId xmlns:p14="http://schemas.microsoft.com/office/powerpoint/2010/main" val="30334051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endParaRPr lang="et-EE"/>
          </a:p>
        </p:txBody>
      </p:sp>
      <p:pic>
        <p:nvPicPr>
          <p:cNvPr id="6" name="Picture 6" descr="http://www.fodors.com/wire/New-York-City-9-11-Memorial-aerial-renderin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91880" y="260648"/>
            <a:ext cx="5502380" cy="35798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patdollard.com/wp-content/uploads/2013/04/911-memorial-625x4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3160466"/>
            <a:ext cx="5472608" cy="350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1502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t-EE" smtClean="0"/>
          </a:p>
        </p:txBody>
      </p:sp>
      <p:sp>
        <p:nvSpPr>
          <p:cNvPr id="34819" name="Rectangle 3"/>
          <p:cNvSpPr>
            <a:spLocks noGrp="1" noChangeArrowheads="1"/>
          </p:cNvSpPr>
          <p:nvPr>
            <p:ph type="body" idx="1"/>
          </p:nvPr>
        </p:nvSpPr>
        <p:spPr>
          <a:xfrm>
            <a:off x="457200" y="260350"/>
            <a:ext cx="8229600" cy="6597650"/>
          </a:xfrm>
        </p:spPr>
        <p:txBody>
          <a:bodyPr>
            <a:normAutofit/>
          </a:bodyPr>
          <a:lstStyle/>
          <a:p>
            <a:pPr eaLnBrk="1" hangingPunct="1">
              <a:lnSpc>
                <a:spcPct val="80000"/>
              </a:lnSpc>
              <a:buFontTx/>
              <a:buNone/>
            </a:pPr>
            <a:endParaRPr lang="et-EE" sz="2400" b="1" dirty="0" smtClean="0"/>
          </a:p>
          <a:p>
            <a:pPr eaLnBrk="1" hangingPunct="1">
              <a:lnSpc>
                <a:spcPct val="80000"/>
              </a:lnSpc>
              <a:buFontTx/>
              <a:buNone/>
            </a:pPr>
            <a:r>
              <a:rPr lang="en-US" sz="2400" b="1" dirty="0" smtClean="0"/>
              <a:t>Osama Bin Laden </a:t>
            </a:r>
            <a:endParaRPr lang="et-EE" sz="2400" b="1" dirty="0" smtClean="0"/>
          </a:p>
          <a:p>
            <a:pPr eaLnBrk="1" hangingPunct="1">
              <a:lnSpc>
                <a:spcPct val="80000"/>
              </a:lnSpc>
              <a:buFontTx/>
              <a:buNone/>
            </a:pPr>
            <a:r>
              <a:rPr lang="en-US" sz="2000" dirty="0" err="1" smtClean="0"/>
              <a:t>esitleb</a:t>
            </a:r>
            <a:r>
              <a:rPr lang="en-US" sz="2000" dirty="0" smtClean="0"/>
              <a:t> </a:t>
            </a:r>
            <a:r>
              <a:rPr lang="en-US" sz="2000" dirty="0" err="1" smtClean="0"/>
              <a:t>nimeversioone</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valgevene</a:t>
            </a:r>
            <a:r>
              <a:rPr lang="en-US" sz="2000" dirty="0" smtClean="0"/>
              <a:t> - </a:t>
            </a:r>
            <a:r>
              <a:rPr lang="en-US" sz="2000" dirty="0" err="1" smtClean="0"/>
              <a:t>Ladenko</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läti</a:t>
            </a:r>
            <a:r>
              <a:rPr lang="en-US" sz="2000" dirty="0" smtClean="0"/>
              <a:t> - </a:t>
            </a:r>
            <a:r>
              <a:rPr lang="en-US" sz="2000" dirty="0" err="1" smtClean="0"/>
              <a:t>Osmas</a:t>
            </a:r>
            <a:r>
              <a:rPr lang="en-US" sz="2000" dirty="0" smtClean="0"/>
              <a:t> </a:t>
            </a:r>
            <a:r>
              <a:rPr lang="en-US" sz="2000" dirty="0" err="1" smtClean="0"/>
              <a:t>Ladens</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soome</a:t>
            </a:r>
            <a:r>
              <a:rPr lang="en-US" sz="2000" dirty="0" smtClean="0"/>
              <a:t> - </a:t>
            </a:r>
            <a:r>
              <a:rPr lang="en-US" sz="2000" dirty="0" err="1" smtClean="0"/>
              <a:t>Laadenen</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iiri</a:t>
            </a:r>
            <a:r>
              <a:rPr lang="en-US" sz="2000" dirty="0" smtClean="0"/>
              <a:t> - </a:t>
            </a:r>
            <a:r>
              <a:rPr lang="en-US" sz="2000" dirty="0" err="1" smtClean="0"/>
              <a:t>O'Laden</a:t>
            </a:r>
            <a:r>
              <a:rPr lang="en-US" sz="2000" dirty="0" smtClean="0"/>
              <a:t> </a:t>
            </a:r>
            <a:endParaRPr lang="et-EE" sz="2000" dirty="0" smtClean="0"/>
          </a:p>
          <a:p>
            <a:pPr eaLnBrk="1" hangingPunct="1">
              <a:lnSpc>
                <a:spcPct val="80000"/>
              </a:lnSpc>
              <a:buFontTx/>
              <a:buNone/>
            </a:pPr>
            <a:r>
              <a:rPr lang="et-EE" sz="2000" dirty="0" smtClean="0"/>
              <a:t>	š</a:t>
            </a:r>
            <a:r>
              <a:rPr lang="en-US" sz="2000" dirty="0" err="1" smtClean="0"/>
              <a:t>oti</a:t>
            </a:r>
            <a:r>
              <a:rPr lang="en-US" sz="2000" dirty="0" smtClean="0"/>
              <a:t> - Mc Laden </a:t>
            </a:r>
            <a:endParaRPr lang="et-EE" sz="2000" dirty="0" smtClean="0"/>
          </a:p>
          <a:p>
            <a:pPr eaLnBrk="1" hangingPunct="1">
              <a:lnSpc>
                <a:spcPct val="80000"/>
              </a:lnSpc>
              <a:buFontTx/>
              <a:buNone/>
            </a:pPr>
            <a:r>
              <a:rPr lang="et-EE" sz="2000" dirty="0" smtClean="0"/>
              <a:t>	</a:t>
            </a:r>
            <a:r>
              <a:rPr lang="en-US" sz="2000" dirty="0" err="1" smtClean="0"/>
              <a:t>prantsuse</a:t>
            </a:r>
            <a:r>
              <a:rPr lang="en-US" sz="2000" dirty="0" smtClean="0"/>
              <a:t> - La </a:t>
            </a:r>
            <a:r>
              <a:rPr lang="en-US" sz="2000" dirty="0" err="1" smtClean="0"/>
              <a:t>Dén</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vene</a:t>
            </a:r>
            <a:r>
              <a:rPr lang="en-US" sz="2000" dirty="0" smtClean="0"/>
              <a:t> - </a:t>
            </a:r>
            <a:r>
              <a:rPr lang="en-US" sz="2000" dirty="0" err="1" smtClean="0"/>
              <a:t>Ladenov</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poola</a:t>
            </a:r>
            <a:r>
              <a:rPr lang="en-US" sz="2000" dirty="0" smtClean="0"/>
              <a:t> - </a:t>
            </a:r>
            <a:r>
              <a:rPr lang="en-US" sz="2000" dirty="0" err="1" smtClean="0"/>
              <a:t>Ladenski</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eesti</a:t>
            </a:r>
            <a:r>
              <a:rPr lang="en-US" sz="2000" dirty="0" smtClean="0"/>
              <a:t> - </a:t>
            </a:r>
            <a:r>
              <a:rPr lang="en-US" sz="2000" dirty="0" err="1" smtClean="0"/>
              <a:t>Laada</a:t>
            </a:r>
            <a:r>
              <a:rPr lang="en-US" sz="2000" dirty="0" smtClean="0"/>
              <a:t> </a:t>
            </a:r>
            <a:r>
              <a:rPr lang="en-US" sz="2000" dirty="0" err="1" smtClean="0"/>
              <a:t>Osman</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itaalia</a:t>
            </a:r>
            <a:r>
              <a:rPr lang="en-US" sz="2000" dirty="0" smtClean="0"/>
              <a:t> - </a:t>
            </a:r>
            <a:r>
              <a:rPr lang="en-US" sz="2000" dirty="0" err="1" smtClean="0"/>
              <a:t>Ladiano</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leedu</a:t>
            </a:r>
            <a:r>
              <a:rPr lang="en-US" sz="2000" dirty="0" smtClean="0"/>
              <a:t> - </a:t>
            </a:r>
            <a:r>
              <a:rPr lang="en-US" sz="2000" dirty="0" err="1" smtClean="0"/>
              <a:t>Osmautas</a:t>
            </a:r>
            <a:r>
              <a:rPr lang="en-US" sz="2000" dirty="0" smtClean="0"/>
              <a:t> </a:t>
            </a:r>
            <a:r>
              <a:rPr lang="en-US" sz="2000" dirty="0" err="1" smtClean="0"/>
              <a:t>Ladautas</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vana-rooma</a:t>
            </a:r>
            <a:r>
              <a:rPr lang="en-US" sz="2000" dirty="0" smtClean="0"/>
              <a:t> - </a:t>
            </a:r>
            <a:r>
              <a:rPr lang="en-US" sz="2000" dirty="0" err="1" smtClean="0"/>
              <a:t>Osmus</a:t>
            </a:r>
            <a:r>
              <a:rPr lang="en-US" sz="2000" dirty="0" smtClean="0"/>
              <a:t> </a:t>
            </a:r>
            <a:r>
              <a:rPr lang="en-US" sz="2000" dirty="0" err="1" smtClean="0"/>
              <a:t>Binus</a:t>
            </a:r>
            <a:r>
              <a:rPr lang="en-US" sz="2000" dirty="0" smtClean="0"/>
              <a:t> </a:t>
            </a:r>
            <a:r>
              <a:rPr lang="en-US" sz="2000" dirty="0" err="1" smtClean="0"/>
              <a:t>Ladus</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rootsi</a:t>
            </a:r>
            <a:r>
              <a:rPr lang="en-US" sz="2000" dirty="0" smtClean="0"/>
              <a:t> - </a:t>
            </a:r>
            <a:r>
              <a:rPr lang="en-US" sz="2000" dirty="0" err="1" smtClean="0"/>
              <a:t>Ladenson</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saksa</a:t>
            </a:r>
            <a:r>
              <a:rPr lang="en-US" sz="2000" dirty="0" smtClean="0"/>
              <a:t> - </a:t>
            </a:r>
            <a:r>
              <a:rPr lang="en-US" sz="2000" dirty="0" err="1" smtClean="0"/>
              <a:t>Ladmann</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hiina</a:t>
            </a:r>
            <a:r>
              <a:rPr lang="en-US" sz="2000" dirty="0" smtClean="0"/>
              <a:t> - Bin </a:t>
            </a:r>
            <a:r>
              <a:rPr lang="en-US" sz="2000" dirty="0" err="1" smtClean="0"/>
              <a:t>Lian-Dien</a:t>
            </a:r>
            <a:r>
              <a:rPr lang="en-US" sz="2000" dirty="0" smtClean="0"/>
              <a:t> </a:t>
            </a:r>
            <a:endParaRPr lang="et-EE" sz="2000" dirty="0" smtClean="0"/>
          </a:p>
          <a:p>
            <a:pPr eaLnBrk="1" hangingPunct="1">
              <a:lnSpc>
                <a:spcPct val="80000"/>
              </a:lnSpc>
              <a:buFontTx/>
              <a:buNone/>
            </a:pPr>
            <a:r>
              <a:rPr lang="et-EE" sz="2000" dirty="0" smtClean="0"/>
              <a:t>	</a:t>
            </a:r>
            <a:r>
              <a:rPr lang="en-US" sz="2000" dirty="0" err="1" smtClean="0"/>
              <a:t>võrumaa</a:t>
            </a:r>
            <a:r>
              <a:rPr lang="en-US" sz="2000" dirty="0" smtClean="0"/>
              <a:t> - </a:t>
            </a:r>
            <a:r>
              <a:rPr lang="en-US" sz="2000" dirty="0" err="1" smtClean="0"/>
              <a:t>Laadu</a:t>
            </a:r>
            <a:r>
              <a:rPr lang="en-US" sz="2000" dirty="0" smtClean="0"/>
              <a:t> </a:t>
            </a:r>
            <a:r>
              <a:rPr lang="en-US" sz="2000" dirty="0" err="1" smtClean="0"/>
              <a:t>Osmann</a:t>
            </a:r>
            <a:endParaRPr lang="en-US" sz="2000" dirty="0" smtClean="0"/>
          </a:p>
        </p:txBody>
      </p:sp>
      <p:pic>
        <p:nvPicPr>
          <p:cNvPr id="34820" name="Picture 5" descr="OsamsBinLaden2Lrg"/>
          <p:cNvPicPr>
            <a:picLocks noChangeAspect="1" noChangeArrowheads="1"/>
          </p:cNvPicPr>
          <p:nvPr/>
        </p:nvPicPr>
        <p:blipFill>
          <a:blip r:embed="rId2" cstate="print"/>
          <a:srcRect/>
          <a:stretch>
            <a:fillRect/>
          </a:stretch>
        </p:blipFill>
        <p:spPr bwMode="auto">
          <a:xfrm>
            <a:off x="4355976" y="2636912"/>
            <a:ext cx="4435692" cy="4032448"/>
          </a:xfrm>
          <a:prstGeom prst="rect">
            <a:avLst/>
          </a:prstGeom>
          <a:noFill/>
          <a:ln w="9525">
            <a:noFill/>
            <a:miter lim="800000"/>
            <a:headEnd/>
            <a:tailEnd/>
          </a:ln>
        </p:spPr>
      </p:pic>
    </p:spTree>
    <p:extLst>
      <p:ext uri="{BB962C8B-B14F-4D97-AF65-F5344CB8AC3E}">
        <p14:creationId xmlns:p14="http://schemas.microsoft.com/office/powerpoint/2010/main" val="9393951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Pealkiri 1"/>
          <p:cNvSpPr>
            <a:spLocks noGrp="1"/>
          </p:cNvSpPr>
          <p:nvPr>
            <p:ph type="title"/>
          </p:nvPr>
        </p:nvSpPr>
        <p:spPr/>
        <p:txBody>
          <a:bodyPr/>
          <a:lstStyle/>
          <a:p>
            <a:pPr algn="l" eaLnBrk="1" hangingPunct="1"/>
            <a:r>
              <a:rPr lang="et-EE" smtClean="0"/>
              <a:t>Kasahstan</a:t>
            </a:r>
          </a:p>
        </p:txBody>
      </p:sp>
      <p:pic>
        <p:nvPicPr>
          <p:cNvPr id="64515" name="Picture 8" descr="http://valitsus.ee/UserFiles/valitsus/et/uudised/pildi-ja-video-album/peaminister/2012/September/thumbs/__thumb_-3-presidendi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125538"/>
            <a:ext cx="80899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Sisu kohatäide 8"/>
          <p:cNvSpPr>
            <a:spLocks noGrp="1"/>
          </p:cNvSpPr>
          <p:nvPr>
            <p:ph idx="1"/>
          </p:nvPr>
        </p:nvSpPr>
        <p:spPr/>
        <p:txBody>
          <a:bodyPr/>
          <a:lstStyle/>
          <a:p>
            <a:pPr eaLnBrk="1" hangingPunct="1"/>
            <a:endParaRPr lang="et-EE" smtClean="0"/>
          </a:p>
        </p:txBody>
      </p:sp>
    </p:spTree>
    <p:extLst>
      <p:ext uri="{BB962C8B-B14F-4D97-AF65-F5344CB8AC3E}">
        <p14:creationId xmlns:p14="http://schemas.microsoft.com/office/powerpoint/2010/main" val="1711802963"/>
      </p:ext>
    </p:extLst>
  </p:cSld>
  <p:clrMapOvr>
    <a:masterClrMapping/>
  </p:clrMapOvr>
</p:sld>
</file>

<file path=ppt/theme/theme1.xml><?xml version="1.0" encoding="utf-8"?>
<a:theme xmlns:a="http://schemas.openxmlformats.org/drawingml/2006/main" name="Tarkvarakomplekti Office kujund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TotalTime>
  <Words>926</Words>
  <Application>Microsoft Office PowerPoint</Application>
  <PresentationFormat>Ekraaniseanss (4:3)</PresentationFormat>
  <Paragraphs>379</Paragraphs>
  <Slides>96</Slides>
  <Notes>0</Notes>
  <HiddenSlides>0</HiddenSlides>
  <MMClips>0</MMClips>
  <ScaleCrop>false</ScaleCrop>
  <HeadingPairs>
    <vt:vector size="6" baseType="variant">
      <vt:variant>
        <vt:lpstr>Kasutatud fondid</vt:lpstr>
      </vt:variant>
      <vt:variant>
        <vt:i4>3</vt:i4>
      </vt:variant>
      <vt:variant>
        <vt:lpstr>Kujundus</vt:lpstr>
      </vt:variant>
      <vt:variant>
        <vt:i4>1</vt:i4>
      </vt:variant>
      <vt:variant>
        <vt:lpstr>Slaidipealkirjad</vt:lpstr>
      </vt:variant>
      <vt:variant>
        <vt:i4>96</vt:i4>
      </vt:variant>
    </vt:vector>
  </HeadingPairs>
  <TitlesOfParts>
    <vt:vector size="100" baseType="lpstr">
      <vt:lpstr>Arial</vt:lpstr>
      <vt:lpstr>Calibri</vt:lpstr>
      <vt:lpstr>Wingdings</vt:lpstr>
      <vt:lpstr>Tarkvarakomplekti Office kujundus</vt:lpstr>
      <vt:lpstr>PowerPointi esitlus</vt:lpstr>
      <vt:lpstr>Maailmas oli vähem sõdu kui mullu   Postimees, 15.12.2009</vt:lpstr>
      <vt:lpstr>Genotsiid 20. sajandil</vt:lpstr>
      <vt:lpstr>nt Küpros</vt:lpstr>
      <vt:lpstr>PowerPointi esitlus</vt:lpstr>
      <vt:lpstr>nt Hispaanias baskid</vt:lpstr>
      <vt:lpstr>nt Hispaanias katalaanid</vt:lpstr>
      <vt:lpstr>nt Suurbritannia</vt:lpstr>
      <vt:lpstr>nt Suurbritannia</vt:lpstr>
      <vt:lpstr>nt Jugoslaavia lagunemine  </vt:lpstr>
      <vt:lpstr>PowerPointi esitlus</vt:lpstr>
      <vt:lpstr>katoliiklus / õigeusk / islami usk horvaadid / serblased / bosnialased</vt:lpstr>
      <vt:lpstr>Srebrenica</vt:lpstr>
      <vt:lpstr>Sarajevo piiramine 1992-1996 hukkunuid ca 11 000</vt:lpstr>
      <vt:lpstr>PowerPointi esitlus</vt:lpstr>
      <vt:lpstr>Kosovo põgenikud</vt:lpstr>
      <vt:lpstr>Slobodan Milosevic</vt:lpstr>
      <vt:lpstr>Kosovo 2008 - ala ca 11 000 km² - elanikke ca 1,7 miljonit   sh albaanlasi 92%        serblasi        5%   (pärast 1999. a. lahkus palju serblasi) - iseseisvust tunnustab alla 100 riigi</vt:lpstr>
      <vt:lpstr>PowerPointi esitlus</vt:lpstr>
      <vt:lpstr>Näiteid Aafrikast ja Aasiast</vt:lpstr>
      <vt:lpstr>Rwanda - rahvaarv: 11 miljonit - pindala: 26 338 km² - hutud ja tutsid (1994!)  http://www.facebook.com/paul.rusesabagina.1 </vt:lpstr>
      <vt:lpstr>PowerPointi esitlus</vt:lpstr>
      <vt:lpstr>PowerPointi esitlus</vt:lpstr>
      <vt:lpstr>PowerPointi esitlus</vt:lpstr>
      <vt:lpstr>Kim Il Sung http://www.youtube.com/watch?v=0kmxTy5L7Rc  http://www.youtube.com/watch?v=pSWN6Qj98Iw </vt:lpstr>
      <vt:lpstr>Kim Il Sung &gt; Kim Jong Il &gt; Kim Jong Un</vt:lpstr>
      <vt:lpstr>PowerPointi esitlus</vt:lpstr>
      <vt:lpstr>Taevase Rahu väljak, 1989 http://www.youtube.com/watch?v=qq8zFLIftGk </vt:lpstr>
      <vt:lpstr>http://wn.com/Tank_Man#/videos </vt:lpstr>
      <vt:lpstr>PowerPointi esitlus</vt:lpstr>
      <vt:lpstr>PowerPointi esitlus</vt:lpstr>
      <vt:lpstr>PowerPointi esitlus</vt:lpstr>
      <vt:lpstr>Araabia kevad</vt:lpstr>
      <vt:lpstr>http://edition.cnn.com/SPECIALS/world/arab-unrest/index.html </vt:lpstr>
      <vt:lpstr>PowerPointi esitlus</vt:lpstr>
      <vt:lpstr>PowerPointi esitlus</vt:lpstr>
      <vt:lpstr>PowerPointi esitlus</vt:lpstr>
      <vt:lpstr>PowerPointi esitlus</vt:lpstr>
      <vt:lpstr>Lockerbi katastroof 1988</vt:lpstr>
      <vt:lpstr>Liibüa – Muammar al-Gadaffi</vt:lpstr>
      <vt:lpstr>PowerPointi esitlus</vt:lpstr>
      <vt:lpstr>PowerPointi esitlus</vt:lpstr>
      <vt:lpstr>                         oktoober                                       2015 </vt:lpstr>
      <vt:lpstr>PowerPointi esitlus</vt:lpstr>
      <vt:lpstr>       Lähis-Ida konflikt </vt:lpstr>
      <vt:lpstr>PowerPointi esitlus</vt:lpstr>
      <vt:lpstr>http://uudised.err.ee/v/3ee3f386-a462-40c7-80c5-52b0926341c7 </vt:lpstr>
      <vt:lpstr>PowerPointi esitlus</vt:lpstr>
      <vt:lpstr>PowerPointi esitlus</vt:lpstr>
      <vt:lpstr>NSVL (1922-1991)</vt:lpstr>
      <vt:lpstr>PowerPointi esitlus</vt:lpstr>
      <vt:lpstr>PowerPointi esitlus</vt:lpstr>
      <vt:lpstr>http://www.dailymail.co.uk/news/article-2516663/The-astonishing-pictures-2013-Renowned-news-agency-releases-best-photographs-defining-moments-year.html </vt:lpstr>
      <vt:lpstr>  nn uus külm sõda </vt:lpstr>
      <vt:lpstr>    V. Putini kõne parlamendis (aprillis 2005. a.)  Tuleb tunnistada, et Nõukogude Liidu kadumine oli sajandi suurim geopoliitiline katastroof. Vene inimeste jaoks sai sellest tõeline tragöödia. Kümned miljonid meie kaasmaalased ja kaaskodanikud leidsid end elavat Venemaast väljapool.  Kokkuvarisemise epideemia levis isegi Venemaa sisse.  </vt:lpstr>
      <vt:lpstr>PowerPointi esitlus</vt:lpstr>
      <vt:lpstr>http://www.postimees.ee/2613300/ time-kaalub-putini-valimist-aasta-inimeseks </vt:lpstr>
      <vt:lpstr>PowerPointi esitlus</vt:lpstr>
      <vt:lpstr>Anna Politkovskaja                                   Mihhail Hodorkovski</vt:lpstr>
      <vt:lpstr>PowerPointi esitlus</vt:lpstr>
      <vt:lpstr>Tšetšeenia sõjad</vt:lpstr>
      <vt:lpstr>PowerPointi esitlus</vt:lpstr>
      <vt:lpstr>PowerPointi esitlus</vt:lpstr>
      <vt:lpstr>2008 Sotšis: G. Bush ja V. Putin</vt:lpstr>
      <vt:lpstr>pöörane 2014. aasta…</vt:lpstr>
      <vt:lpstr>Türkmenistan</vt:lpstr>
      <vt:lpstr>Sapamurat Nijazov/Nyyazow (võimul 1985-2006) </vt:lpstr>
      <vt:lpstr>Kasahstan</vt:lpstr>
      <vt:lpstr>Ukraina</vt:lpstr>
      <vt:lpstr>nn oranž revolutsioon  2004</vt:lpstr>
      <vt:lpstr>PowerPointi esitlus</vt:lpstr>
      <vt:lpstr>nn rooside revolutsioon Gruusias</vt:lpstr>
      <vt:lpstr>PowerPointi esitlus</vt:lpstr>
      <vt:lpstr>Põhja-Osseetia      Lõuna-Osseetia Alaania Vabariik                 Vabariik  </vt:lpstr>
      <vt:lpstr>Aleksander Lukašeko</vt:lpstr>
      <vt:lpstr>PowerPointi esitlus</vt:lpstr>
      <vt:lpstr>PowerPointi esitlus</vt:lpstr>
      <vt:lpstr>PowerPointi esitlus</vt:lpstr>
      <vt:lpstr>PowerPointi esitlus</vt:lpstr>
      <vt:lpstr>PowerPointi esitlus</vt:lpstr>
      <vt:lpstr>Afganistan http://afganistan.postimees.ee/ </vt:lpstr>
      <vt:lpstr>PowerPointi esitlus</vt:lpstr>
      <vt:lpstr>“Afganistani tüdruk” (1972/1984; 2002) / Steve McCurry otsingud: http://www.youtube.com/watch?v=llxw0bL7wfQ teleintervjuu http://www.youtube.com/watch?v=BIgx-nkFL6c </vt:lpstr>
      <vt:lpstr>PowerPointi esitlus</vt:lpstr>
      <vt:lpstr>PowerPointi esitlus</vt:lpstr>
      <vt:lpstr>PowerPointi esitlus</vt:lpstr>
      <vt:lpstr>PowerPointi esitlus</vt:lpstr>
      <vt:lpstr>PowerPointi esitlus</vt:lpstr>
      <vt:lpstr>PowerPointi esitlus</vt:lpstr>
      <vt:lpstr>   Tony Blair palus Iraagi sõja pärast vabandust Mul ei ole millegi eest vabandust paluda, sest Saddam Husseini kukutades talitasime me õigesti, ütles endine Inglismaa peaminister Tony Blair eile, kõneldes kriitikatormist, mis teda tabas, kui selgus, et suurelt jaolt oli tema Iraagi ründamise algataja.  Blair oli omal ajal ka kinnitanud, et Saddami kasutuses on hulk massihävitusrelvi ja gaasi, mis samuti osutus valeks. Siiski möönis Blair, et ta peab paluma vabandust nende vigade eest, mis tehti 2003. aastal alanud sõjakäigu jooksul, sest need vead viisid Islamiriigi tõusule. Islamiriigist jagusaamine nõuab lääneriikidelt nüüd tohutut aega ja raha ning Iraagis 12 aastat tagasi alanud sõda ei taha ega taha lõppeda.  http://www.ohtuleht.ee/700548/tony-blair-palus-iraagi-parast-vabandust   Õhtuleht, 26. oktoober 2015. a  </vt:lpstr>
      <vt:lpstr>PowerPointi esitlus</vt:lpstr>
      <vt:lpstr>PowerPointi esitlus</vt:lpstr>
      <vt:lpstr>PowerPointi esitlus</vt:lpstr>
      <vt:lpstr>PowerPointi esitlus</vt:lpstr>
      <vt:lpstr>PowerPointi esitlus</vt:lpstr>
      <vt:lpstr>Kasahstan</vt:lpstr>
    </vt:vector>
  </TitlesOfParts>
  <Company>Hugo Treffneri Gümnaasium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opetaja</dc:creator>
  <cp:lastModifiedBy>kristiina</cp:lastModifiedBy>
  <cp:revision>31</cp:revision>
  <dcterms:created xsi:type="dcterms:W3CDTF">2013-03-25T06:17:59Z</dcterms:created>
  <dcterms:modified xsi:type="dcterms:W3CDTF">2015-10-26T08:56:33Z</dcterms:modified>
</cp:coreProperties>
</file>