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t-EE" smtClean="0"/>
              <a:t>Klõpsake laadi muutmiseks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85DED3D-977C-4A84-A705-BF60754B8B0E}" type="datetimeFigureOut">
              <a:rPr lang="et-EE" smtClean="0"/>
              <a:t>11.03.2015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EFBED-EA35-42E5-ADC8-45639A66EBCD}" type="slidenum">
              <a:rPr lang="et-EE" smtClean="0"/>
              <a:t>‹#›</a:t>
            </a:fld>
            <a:endParaRPr lang="et-E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1893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ED3D-977C-4A84-A705-BF60754B8B0E}" type="datetimeFigureOut">
              <a:rPr lang="et-EE" smtClean="0"/>
              <a:t>11.03.2015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EFBED-EA35-42E5-ADC8-45639A66EBC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46017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ED3D-977C-4A84-A705-BF60754B8B0E}" type="datetimeFigureOut">
              <a:rPr lang="et-EE" smtClean="0"/>
              <a:t>11.03.2015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EFBED-EA35-42E5-ADC8-45639A66EBCD}" type="slidenum">
              <a:rPr lang="et-EE" smtClean="0"/>
              <a:t>‹#›</a:t>
            </a:fld>
            <a:endParaRPr lang="et-EE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262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ED3D-977C-4A84-A705-BF60754B8B0E}" type="datetimeFigureOut">
              <a:rPr lang="et-EE" smtClean="0"/>
              <a:t>11.03.2015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EFBED-EA35-42E5-ADC8-45639A66EBC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52725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ED3D-977C-4A84-A705-BF60754B8B0E}" type="datetimeFigureOut">
              <a:rPr lang="et-EE" smtClean="0"/>
              <a:t>11.03.2015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EFBED-EA35-42E5-ADC8-45639A66EBCD}" type="slidenum">
              <a:rPr lang="et-EE" smtClean="0"/>
              <a:t>‹#›</a:t>
            </a:fld>
            <a:endParaRPr lang="et-E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01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ED3D-977C-4A84-A705-BF60754B8B0E}" type="datetimeFigureOut">
              <a:rPr lang="et-EE" smtClean="0"/>
              <a:t>11.03.2015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EFBED-EA35-42E5-ADC8-45639A66EBC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0270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t-EE" smtClean="0"/>
              <a:t>Muutke teksti 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ED3D-977C-4A84-A705-BF60754B8B0E}" type="datetimeFigureOut">
              <a:rPr lang="et-EE" smtClean="0"/>
              <a:t>11.03.2015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EFBED-EA35-42E5-ADC8-45639A66EBC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45772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ED3D-977C-4A84-A705-BF60754B8B0E}" type="datetimeFigureOut">
              <a:rPr lang="et-EE" smtClean="0"/>
              <a:t>11.03.2015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EFBED-EA35-42E5-ADC8-45639A66EBC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21623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ED3D-977C-4A84-A705-BF60754B8B0E}" type="datetimeFigureOut">
              <a:rPr lang="et-EE" smtClean="0"/>
              <a:t>11.03.2015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EFBED-EA35-42E5-ADC8-45639A66EBC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4589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ED3D-977C-4A84-A705-BF60754B8B0E}" type="datetimeFigureOut">
              <a:rPr lang="et-EE" smtClean="0"/>
              <a:t>11.03.2015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EFBED-EA35-42E5-ADC8-45639A66EBC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2114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ED3D-977C-4A84-A705-BF60754B8B0E}" type="datetimeFigureOut">
              <a:rPr lang="et-EE" smtClean="0"/>
              <a:t>11.03.2015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EFBED-EA35-42E5-ADC8-45639A66EBCD}" type="slidenum">
              <a:rPr lang="et-EE" smtClean="0"/>
              <a:t>‹#›</a:t>
            </a:fld>
            <a:endParaRPr lang="et-E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320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85DED3D-977C-4A84-A705-BF60754B8B0E}" type="datetimeFigureOut">
              <a:rPr lang="et-EE" smtClean="0"/>
              <a:t>11.03.2015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D2EFBED-EA35-42E5-ADC8-45639A66EBCD}" type="slidenum">
              <a:rPr lang="et-EE" smtClean="0"/>
              <a:t>‹#›</a:t>
            </a:fld>
            <a:endParaRPr lang="et-E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873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Eesti majandus 2014-2015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59971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Elekter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2013	</a:t>
            </a:r>
            <a:r>
              <a:rPr lang="et-EE" dirty="0" smtClean="0"/>
              <a:t>36,8 eurot/MWh</a:t>
            </a:r>
            <a:endParaRPr lang="et-EE" dirty="0"/>
          </a:p>
          <a:p>
            <a:r>
              <a:rPr lang="et-EE" dirty="0"/>
              <a:t>2014	ennustus </a:t>
            </a:r>
            <a:r>
              <a:rPr lang="et-EE" dirty="0" smtClean="0"/>
              <a:t>41,9 eurot/MWh</a:t>
            </a:r>
            <a:endParaRPr lang="et-EE" dirty="0"/>
          </a:p>
          <a:p>
            <a:r>
              <a:rPr lang="et-EE" dirty="0"/>
              <a:t>2014	tegelik </a:t>
            </a:r>
            <a:r>
              <a:rPr lang="et-EE" dirty="0" smtClean="0"/>
              <a:t>37,2 eurot/MWh</a:t>
            </a:r>
            <a:endParaRPr lang="et-EE" dirty="0"/>
          </a:p>
          <a:p>
            <a:endParaRPr lang="et-EE" dirty="0"/>
          </a:p>
          <a:p>
            <a:r>
              <a:rPr lang="et-EE" dirty="0"/>
              <a:t>2015	ennustus </a:t>
            </a:r>
            <a:r>
              <a:rPr lang="et-EE" dirty="0" smtClean="0"/>
              <a:t>36,8 eurot/MWh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7509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Majanduskasv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2013	2%</a:t>
            </a:r>
          </a:p>
          <a:p>
            <a:r>
              <a:rPr lang="et-EE" dirty="0" smtClean="0"/>
              <a:t>2014	ennustus 2,7%</a:t>
            </a:r>
          </a:p>
          <a:p>
            <a:r>
              <a:rPr lang="et-EE" dirty="0" smtClean="0"/>
              <a:t>2014	tegelik 1,8%</a:t>
            </a:r>
          </a:p>
          <a:p>
            <a:endParaRPr lang="et-EE" dirty="0"/>
          </a:p>
          <a:p>
            <a:r>
              <a:rPr lang="et-EE" dirty="0" smtClean="0"/>
              <a:t>2015	ennustus 2%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5818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Inflatsioon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2013	</a:t>
            </a:r>
            <a:r>
              <a:rPr lang="et-EE" dirty="0" smtClean="0"/>
              <a:t>0,8%</a:t>
            </a:r>
            <a:endParaRPr lang="et-EE" dirty="0"/>
          </a:p>
          <a:p>
            <a:r>
              <a:rPr lang="et-EE" dirty="0"/>
              <a:t>2014	ennustus </a:t>
            </a:r>
            <a:r>
              <a:rPr lang="et-EE" dirty="0" smtClean="0"/>
              <a:t>2,2%</a:t>
            </a:r>
            <a:endParaRPr lang="et-EE" dirty="0"/>
          </a:p>
          <a:p>
            <a:r>
              <a:rPr lang="et-EE" dirty="0"/>
              <a:t>2014	tegelik </a:t>
            </a:r>
            <a:r>
              <a:rPr lang="et-EE" dirty="0" smtClean="0"/>
              <a:t>-0,1%</a:t>
            </a:r>
            <a:endParaRPr lang="et-EE" dirty="0"/>
          </a:p>
          <a:p>
            <a:endParaRPr lang="et-EE" dirty="0"/>
          </a:p>
          <a:p>
            <a:r>
              <a:rPr lang="et-EE" dirty="0"/>
              <a:t>2015	ennustus </a:t>
            </a:r>
            <a:r>
              <a:rPr lang="et-EE" dirty="0" smtClean="0"/>
              <a:t>0,8%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0268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Keskmine palk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2013	</a:t>
            </a:r>
            <a:r>
              <a:rPr lang="et-EE" dirty="0" smtClean="0"/>
              <a:t>1052 eurot</a:t>
            </a:r>
            <a:endParaRPr lang="et-EE" dirty="0"/>
          </a:p>
          <a:p>
            <a:r>
              <a:rPr lang="et-EE" dirty="0"/>
              <a:t>2014	</a:t>
            </a:r>
            <a:r>
              <a:rPr lang="et-EE" dirty="0" smtClean="0"/>
              <a:t>1014 eurot</a:t>
            </a:r>
            <a:endParaRPr lang="et-EE" dirty="0"/>
          </a:p>
          <a:p>
            <a:r>
              <a:rPr lang="et-EE" dirty="0"/>
              <a:t>2014	</a:t>
            </a:r>
            <a:r>
              <a:rPr lang="et-EE" dirty="0" smtClean="0"/>
              <a:t>1000 eurot</a:t>
            </a:r>
            <a:endParaRPr lang="et-EE" dirty="0"/>
          </a:p>
          <a:p>
            <a:endParaRPr lang="et-EE" dirty="0"/>
          </a:p>
          <a:p>
            <a:r>
              <a:rPr lang="et-EE" dirty="0"/>
              <a:t>2015	</a:t>
            </a:r>
            <a:r>
              <a:rPr lang="et-EE" dirty="0" smtClean="0"/>
              <a:t>1052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5399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tööpuudus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2013	</a:t>
            </a:r>
            <a:r>
              <a:rPr lang="et-EE" dirty="0" smtClean="0"/>
              <a:t>7,5%</a:t>
            </a:r>
            <a:endParaRPr lang="et-EE" dirty="0"/>
          </a:p>
          <a:p>
            <a:r>
              <a:rPr lang="et-EE" dirty="0"/>
              <a:t>2014	ennustus </a:t>
            </a:r>
            <a:r>
              <a:rPr lang="et-EE" dirty="0" smtClean="0"/>
              <a:t>8,2%</a:t>
            </a:r>
            <a:endParaRPr lang="et-EE" dirty="0"/>
          </a:p>
          <a:p>
            <a:r>
              <a:rPr lang="et-EE" dirty="0"/>
              <a:t>2014	tegelik </a:t>
            </a:r>
            <a:r>
              <a:rPr lang="et-EE" dirty="0" smtClean="0"/>
              <a:t>7,6%</a:t>
            </a:r>
            <a:endParaRPr lang="et-EE" dirty="0"/>
          </a:p>
          <a:p>
            <a:endParaRPr lang="et-EE" dirty="0"/>
          </a:p>
          <a:p>
            <a:r>
              <a:rPr lang="et-EE" dirty="0"/>
              <a:t>2015	ennustus </a:t>
            </a:r>
            <a:r>
              <a:rPr lang="et-EE" dirty="0" smtClean="0"/>
              <a:t>7,5%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7840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EUR/USD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2013	</a:t>
            </a:r>
            <a:r>
              <a:rPr lang="et-EE" dirty="0" smtClean="0"/>
              <a:t>1,19</a:t>
            </a:r>
            <a:endParaRPr lang="et-EE" dirty="0"/>
          </a:p>
          <a:p>
            <a:r>
              <a:rPr lang="et-EE" dirty="0"/>
              <a:t>2014	ennustus </a:t>
            </a:r>
            <a:r>
              <a:rPr lang="et-EE" dirty="0" smtClean="0"/>
              <a:t>1,29</a:t>
            </a:r>
            <a:endParaRPr lang="et-EE" dirty="0"/>
          </a:p>
          <a:p>
            <a:r>
              <a:rPr lang="et-EE" dirty="0"/>
              <a:t>2014	tegelik </a:t>
            </a:r>
            <a:r>
              <a:rPr lang="et-EE" dirty="0" smtClean="0"/>
              <a:t>1,214%</a:t>
            </a:r>
            <a:endParaRPr lang="et-EE" dirty="0"/>
          </a:p>
          <a:p>
            <a:endParaRPr lang="et-EE" dirty="0"/>
          </a:p>
          <a:p>
            <a:r>
              <a:rPr lang="et-EE" dirty="0"/>
              <a:t>2015	ennustus </a:t>
            </a:r>
            <a:r>
              <a:rPr lang="et-EE" dirty="0" smtClean="0"/>
              <a:t>1,19%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112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Bensiin 95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2013	</a:t>
            </a:r>
            <a:r>
              <a:rPr lang="et-EE" dirty="0" smtClean="0"/>
              <a:t>1,11 eurot</a:t>
            </a:r>
            <a:endParaRPr lang="et-EE" dirty="0"/>
          </a:p>
          <a:p>
            <a:r>
              <a:rPr lang="et-EE" dirty="0"/>
              <a:t>2014	ennustus </a:t>
            </a:r>
            <a:r>
              <a:rPr lang="et-EE" dirty="0" smtClean="0"/>
              <a:t>1,28 eurot</a:t>
            </a:r>
            <a:endParaRPr lang="et-EE" dirty="0"/>
          </a:p>
          <a:p>
            <a:r>
              <a:rPr lang="et-EE" dirty="0"/>
              <a:t>2014	tegelik </a:t>
            </a:r>
            <a:r>
              <a:rPr lang="et-EE" dirty="0" smtClean="0"/>
              <a:t>1,039 eurot</a:t>
            </a:r>
            <a:endParaRPr lang="et-EE" dirty="0"/>
          </a:p>
          <a:p>
            <a:endParaRPr lang="et-EE" dirty="0"/>
          </a:p>
          <a:p>
            <a:r>
              <a:rPr lang="et-EE" dirty="0"/>
              <a:t>2015	ennustus </a:t>
            </a:r>
            <a:r>
              <a:rPr lang="et-EE" dirty="0" smtClean="0"/>
              <a:t>1,11 eurot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0895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Kuue kuu </a:t>
            </a:r>
            <a:r>
              <a:rPr lang="et-EE" dirty="0" err="1" smtClean="0"/>
              <a:t>Euribor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2013	</a:t>
            </a:r>
            <a:r>
              <a:rPr lang="et-EE" dirty="0" smtClean="0"/>
              <a:t>0,14%</a:t>
            </a:r>
            <a:endParaRPr lang="et-EE" dirty="0"/>
          </a:p>
          <a:p>
            <a:r>
              <a:rPr lang="et-EE" dirty="0"/>
              <a:t>2014	</a:t>
            </a:r>
            <a:r>
              <a:rPr lang="et-EE" dirty="0" smtClean="0"/>
              <a:t>ennustus 0,46%</a:t>
            </a:r>
            <a:endParaRPr lang="et-EE" dirty="0"/>
          </a:p>
          <a:p>
            <a:r>
              <a:rPr lang="et-EE" dirty="0"/>
              <a:t>2014	tegelik </a:t>
            </a:r>
            <a:r>
              <a:rPr lang="et-EE" dirty="0" smtClean="0"/>
              <a:t>0,172%</a:t>
            </a:r>
            <a:endParaRPr lang="et-EE" dirty="0"/>
          </a:p>
          <a:p>
            <a:endParaRPr lang="et-EE" dirty="0"/>
          </a:p>
          <a:p>
            <a:r>
              <a:rPr lang="et-EE" dirty="0"/>
              <a:t>2015	ennustus </a:t>
            </a:r>
            <a:r>
              <a:rPr lang="et-EE" dirty="0" smtClean="0"/>
              <a:t>0,18%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4591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OMXT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2013	</a:t>
            </a:r>
            <a:r>
              <a:rPr lang="et-EE" dirty="0" smtClean="0"/>
              <a:t>818 punkti</a:t>
            </a:r>
            <a:endParaRPr lang="et-EE" dirty="0"/>
          </a:p>
          <a:p>
            <a:r>
              <a:rPr lang="et-EE" dirty="0"/>
              <a:t>2014	ennustus </a:t>
            </a:r>
            <a:r>
              <a:rPr lang="et-EE" dirty="0" smtClean="0"/>
              <a:t>889 punkti</a:t>
            </a:r>
            <a:endParaRPr lang="et-EE" dirty="0"/>
          </a:p>
          <a:p>
            <a:r>
              <a:rPr lang="et-EE" dirty="0"/>
              <a:t>2014	tegelik </a:t>
            </a:r>
            <a:r>
              <a:rPr lang="et-EE" dirty="0" smtClean="0"/>
              <a:t>755 punkti</a:t>
            </a:r>
            <a:endParaRPr lang="et-EE" dirty="0"/>
          </a:p>
          <a:p>
            <a:endParaRPr lang="et-EE" dirty="0"/>
          </a:p>
          <a:p>
            <a:r>
              <a:rPr lang="et-EE" dirty="0"/>
              <a:t>2015	ennustus </a:t>
            </a:r>
            <a:r>
              <a:rPr lang="et-EE" dirty="0" smtClean="0"/>
              <a:t>818 punkti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57509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</TotalTime>
  <Words>25</Words>
  <Application>Microsoft Office PowerPoint</Application>
  <PresentationFormat>Laiekraan</PresentationFormat>
  <Paragraphs>55</Paragraphs>
  <Slides>10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10</vt:i4>
      </vt:variant>
    </vt:vector>
  </HeadingPairs>
  <TitlesOfParts>
    <vt:vector size="14" baseType="lpstr">
      <vt:lpstr>Tw Cen MT</vt:lpstr>
      <vt:lpstr>Tw Cen MT Condensed</vt:lpstr>
      <vt:lpstr>Wingdings 3</vt:lpstr>
      <vt:lpstr>Integraal</vt:lpstr>
      <vt:lpstr>Eesti majandus 2014-2015</vt:lpstr>
      <vt:lpstr>Majanduskasv</vt:lpstr>
      <vt:lpstr>Inflatsioon</vt:lpstr>
      <vt:lpstr>Keskmine palk</vt:lpstr>
      <vt:lpstr>tööpuudus</vt:lpstr>
      <vt:lpstr>EUR/USD</vt:lpstr>
      <vt:lpstr>Bensiin 95</vt:lpstr>
      <vt:lpstr>Kuue kuu Euribor</vt:lpstr>
      <vt:lpstr>OMXT</vt:lpstr>
      <vt:lpstr>Elekter</vt:lpstr>
    </vt:vector>
  </TitlesOfParts>
  <Company>Hugo Treffneri Gümnaasium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Eesti majandus 2014-2015</dc:title>
  <dc:creator>aare</dc:creator>
  <cp:lastModifiedBy>aare</cp:lastModifiedBy>
  <cp:revision>6</cp:revision>
  <dcterms:created xsi:type="dcterms:W3CDTF">2015-03-11T08:07:23Z</dcterms:created>
  <dcterms:modified xsi:type="dcterms:W3CDTF">2015-03-11T08:28:05Z</dcterms:modified>
</cp:coreProperties>
</file>