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8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601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26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27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01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270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577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162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58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114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2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5DED3D-977C-4A84-A705-BF60754B8B0E}" type="datetimeFigureOut">
              <a:rPr lang="et-EE" smtClean="0"/>
              <a:t>11.03.2015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2EFBED-EA35-42E5-ADC8-45639A66EBCD}" type="slidenum">
              <a:rPr lang="et-EE" smtClean="0"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73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Eesti majandus 2014-2015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9971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Elekter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36,8 eurot/MWh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41,9 eurot/MWh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37,2 eurot/MWh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36,8 eurot/MWh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750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Majanduskasv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2013	2%</a:t>
            </a:r>
          </a:p>
          <a:p>
            <a:r>
              <a:rPr lang="et-EE" dirty="0" smtClean="0"/>
              <a:t>2014	ennustus 2,7%</a:t>
            </a:r>
          </a:p>
          <a:p>
            <a:r>
              <a:rPr lang="et-EE" dirty="0" smtClean="0"/>
              <a:t>2014	tegelik 1,8%</a:t>
            </a:r>
          </a:p>
          <a:p>
            <a:endParaRPr lang="et-EE" dirty="0"/>
          </a:p>
          <a:p>
            <a:r>
              <a:rPr lang="et-EE" dirty="0" smtClean="0"/>
              <a:t>2015	ennustus 2%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818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Inflatsioon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0,8%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2,2%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-0,1%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0,8%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268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Keskmine palk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1052 eurot</a:t>
            </a:r>
            <a:endParaRPr lang="et-EE" dirty="0"/>
          </a:p>
          <a:p>
            <a:r>
              <a:rPr lang="et-EE" dirty="0"/>
              <a:t>2014	</a:t>
            </a:r>
            <a:r>
              <a:rPr lang="et-EE" dirty="0" smtClean="0"/>
              <a:t>1014 eurot</a:t>
            </a:r>
            <a:endParaRPr lang="et-EE" dirty="0"/>
          </a:p>
          <a:p>
            <a:r>
              <a:rPr lang="et-EE" dirty="0"/>
              <a:t>2014	</a:t>
            </a:r>
            <a:r>
              <a:rPr lang="et-EE" dirty="0" smtClean="0"/>
              <a:t>1000 eurot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</a:t>
            </a:r>
            <a:r>
              <a:rPr lang="et-EE" dirty="0" smtClean="0"/>
              <a:t>1052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399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tööpuudus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7,5%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8,2%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7,6%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7,5%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784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EUR/USD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1,19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1,29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1,214%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1,19%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1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Bensiin 95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1,11 eurot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1,28 eurot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1,039 eurot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1,11 eurot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0895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Kuue kuu </a:t>
            </a:r>
            <a:r>
              <a:rPr lang="et-EE" dirty="0" err="1" smtClean="0"/>
              <a:t>Euribor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0,14%</a:t>
            </a:r>
            <a:endParaRPr lang="et-EE" dirty="0"/>
          </a:p>
          <a:p>
            <a:r>
              <a:rPr lang="et-EE" dirty="0"/>
              <a:t>2014	</a:t>
            </a:r>
            <a:r>
              <a:rPr lang="et-EE" dirty="0" smtClean="0"/>
              <a:t>ennustus 0,46%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0,172%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0,18%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591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OMXT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2013	</a:t>
            </a:r>
            <a:r>
              <a:rPr lang="et-EE" dirty="0" smtClean="0"/>
              <a:t>818 punkti</a:t>
            </a:r>
            <a:endParaRPr lang="et-EE" dirty="0"/>
          </a:p>
          <a:p>
            <a:r>
              <a:rPr lang="et-EE" dirty="0"/>
              <a:t>2014	ennustus </a:t>
            </a:r>
            <a:r>
              <a:rPr lang="et-EE" dirty="0" smtClean="0"/>
              <a:t>889 punkti</a:t>
            </a:r>
            <a:endParaRPr lang="et-EE" dirty="0"/>
          </a:p>
          <a:p>
            <a:r>
              <a:rPr lang="et-EE" dirty="0"/>
              <a:t>2014	tegelik </a:t>
            </a:r>
            <a:r>
              <a:rPr lang="et-EE" dirty="0" smtClean="0"/>
              <a:t>755 punkti</a:t>
            </a:r>
            <a:endParaRPr lang="et-EE" dirty="0"/>
          </a:p>
          <a:p>
            <a:endParaRPr lang="et-EE" dirty="0"/>
          </a:p>
          <a:p>
            <a:r>
              <a:rPr lang="et-EE" dirty="0"/>
              <a:t>2015	ennustus </a:t>
            </a:r>
            <a:r>
              <a:rPr lang="et-EE" dirty="0" smtClean="0"/>
              <a:t>818 punkti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50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25</Words>
  <Application>Microsoft Office PowerPoint</Application>
  <PresentationFormat>Laiekraan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Eesti majandus 2014-2015</vt:lpstr>
      <vt:lpstr>Majanduskasv</vt:lpstr>
      <vt:lpstr>Inflatsioon</vt:lpstr>
      <vt:lpstr>Keskmine palk</vt:lpstr>
      <vt:lpstr>tööpuudus</vt:lpstr>
      <vt:lpstr>EUR/USD</vt:lpstr>
      <vt:lpstr>Bensiin 95</vt:lpstr>
      <vt:lpstr>Kuue kuu Euribor</vt:lpstr>
      <vt:lpstr>OMXT</vt:lpstr>
      <vt:lpstr>Elekter</vt:lpstr>
    </vt:vector>
  </TitlesOfParts>
  <Company>Hugo Treffneri Gümnaasium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majandus 2014-2015</dc:title>
  <dc:creator>aare</dc:creator>
  <cp:lastModifiedBy>aare</cp:lastModifiedBy>
  <cp:revision>6</cp:revision>
  <dcterms:created xsi:type="dcterms:W3CDTF">2015-03-11T08:07:23Z</dcterms:created>
  <dcterms:modified xsi:type="dcterms:W3CDTF">2015-03-11T08:28:05Z</dcterms:modified>
</cp:coreProperties>
</file>