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9E16-43C3-4C48-8306-873302D5274E}" type="datetimeFigureOut">
              <a:rPr lang="et-EE" smtClean="0"/>
              <a:t>7.01.2014</a:t>
            </a:fld>
            <a:endParaRPr lang="et-E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F79A6F-DF00-460F-A38F-D50188FD940E}" type="slidenum">
              <a:rPr lang="et-EE" smtClean="0"/>
              <a:t>‹#›</a:t>
            </a:fld>
            <a:endParaRPr lang="et-E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9E16-43C3-4C48-8306-873302D5274E}" type="datetimeFigureOut">
              <a:rPr lang="et-EE" smtClean="0"/>
              <a:t>7.01.2014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9A6F-DF00-460F-A38F-D50188FD940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9E16-43C3-4C48-8306-873302D5274E}" type="datetimeFigureOut">
              <a:rPr lang="et-EE" smtClean="0"/>
              <a:t>7.01.2014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9A6F-DF00-460F-A38F-D50188FD940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9E16-43C3-4C48-8306-873302D5274E}" type="datetimeFigureOut">
              <a:rPr lang="et-EE" smtClean="0"/>
              <a:t>7.01.2014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9A6F-DF00-460F-A38F-D50188FD940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9E16-43C3-4C48-8306-873302D5274E}" type="datetimeFigureOut">
              <a:rPr lang="et-EE" smtClean="0"/>
              <a:t>7.01.2014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9A6F-DF00-460F-A38F-D50188FD940E}" type="slidenum">
              <a:rPr lang="et-EE" smtClean="0"/>
              <a:t>‹#›</a:t>
            </a:fld>
            <a:endParaRPr lang="et-E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9E16-43C3-4C48-8306-873302D5274E}" type="datetimeFigureOut">
              <a:rPr lang="et-EE" smtClean="0"/>
              <a:t>7.01.2014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9A6F-DF00-460F-A38F-D50188FD940E}" type="slidenum">
              <a:rPr lang="et-EE" smtClean="0"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9E16-43C3-4C48-8306-873302D5274E}" type="datetimeFigureOut">
              <a:rPr lang="et-EE" smtClean="0"/>
              <a:t>7.01.2014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9A6F-DF00-460F-A38F-D50188FD940E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9E16-43C3-4C48-8306-873302D5274E}" type="datetimeFigureOut">
              <a:rPr lang="et-EE" smtClean="0"/>
              <a:t>7.01.2014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9A6F-DF00-460F-A38F-D50188FD940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9E16-43C3-4C48-8306-873302D5274E}" type="datetimeFigureOut">
              <a:rPr lang="et-EE" smtClean="0"/>
              <a:t>7.01.2014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9A6F-DF00-460F-A38F-D50188FD940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9E16-43C3-4C48-8306-873302D5274E}" type="datetimeFigureOut">
              <a:rPr lang="et-EE" smtClean="0"/>
              <a:t>7.01.2014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9A6F-DF00-460F-A38F-D50188FD940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9E16-43C3-4C48-8306-873302D5274E}" type="datetimeFigureOut">
              <a:rPr lang="et-EE" smtClean="0"/>
              <a:t>7.01.2014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9A6F-DF00-460F-A38F-D50188FD940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D1E9E16-43C3-4C48-8306-873302D5274E}" type="datetimeFigureOut">
              <a:rPr lang="et-EE" smtClean="0"/>
              <a:t>7.01.2014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2F79A6F-DF00-460F-A38F-D50188FD940E}" type="slidenum">
              <a:rPr lang="et-EE" smtClean="0"/>
              <a:t>‹#›</a:t>
            </a:fld>
            <a:endParaRPr lang="et-EE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Eesti majandus 2013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3180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Majanduskasv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Prognoos 2013		3,2%</a:t>
            </a:r>
          </a:p>
          <a:p>
            <a:r>
              <a:rPr lang="et-EE" dirty="0" smtClean="0"/>
              <a:t>Tegelik 2013		0,9%</a:t>
            </a:r>
          </a:p>
          <a:p>
            <a:endParaRPr lang="et-EE" dirty="0"/>
          </a:p>
          <a:p>
            <a:r>
              <a:rPr lang="et-EE" dirty="0" smtClean="0"/>
              <a:t>Prognoos 2014		2,7%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71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Inflatsioon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Prognoos 2013		</a:t>
            </a:r>
            <a:r>
              <a:rPr lang="et-EE" dirty="0" smtClean="0"/>
              <a:t>3,8%</a:t>
            </a:r>
            <a:endParaRPr lang="et-EE" dirty="0"/>
          </a:p>
          <a:p>
            <a:r>
              <a:rPr lang="et-EE" dirty="0"/>
              <a:t>Tegelik 2013		</a:t>
            </a:r>
            <a:r>
              <a:rPr lang="et-EE" dirty="0" smtClean="0"/>
              <a:t>2,8%</a:t>
            </a:r>
            <a:endParaRPr lang="et-EE" dirty="0"/>
          </a:p>
          <a:p>
            <a:endParaRPr lang="et-EE" dirty="0"/>
          </a:p>
          <a:p>
            <a:r>
              <a:rPr lang="et-EE" dirty="0"/>
              <a:t>Prognoos 2014		</a:t>
            </a:r>
            <a:r>
              <a:rPr lang="et-EE" dirty="0" smtClean="0"/>
              <a:t>2,2%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3756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Keskmine palk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Prognoos 2013		</a:t>
            </a:r>
            <a:r>
              <a:rPr lang="et-EE" dirty="0" smtClean="0"/>
              <a:t>927 eurot</a:t>
            </a:r>
            <a:endParaRPr lang="et-EE" dirty="0"/>
          </a:p>
          <a:p>
            <a:r>
              <a:rPr lang="et-EE" dirty="0"/>
              <a:t>Tegelik 2013		</a:t>
            </a:r>
            <a:r>
              <a:rPr lang="et-EE" dirty="0" smtClean="0"/>
              <a:t>950 eurot</a:t>
            </a:r>
            <a:endParaRPr lang="et-EE" dirty="0"/>
          </a:p>
          <a:p>
            <a:endParaRPr lang="et-EE" dirty="0"/>
          </a:p>
          <a:p>
            <a:r>
              <a:rPr lang="et-EE" dirty="0"/>
              <a:t>Prognoos 2014		</a:t>
            </a:r>
            <a:r>
              <a:rPr lang="et-EE" dirty="0" smtClean="0"/>
              <a:t>1014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4206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Tööpuudus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Prognoos 2013		</a:t>
            </a:r>
            <a:r>
              <a:rPr lang="et-EE" dirty="0" smtClean="0"/>
              <a:t>9,4%</a:t>
            </a:r>
            <a:endParaRPr lang="et-EE" dirty="0"/>
          </a:p>
          <a:p>
            <a:r>
              <a:rPr lang="et-EE" dirty="0"/>
              <a:t>Tegelik 2013		</a:t>
            </a:r>
            <a:r>
              <a:rPr lang="et-EE" dirty="0" smtClean="0"/>
              <a:t>8,6%</a:t>
            </a:r>
            <a:endParaRPr lang="et-EE" dirty="0"/>
          </a:p>
          <a:p>
            <a:endParaRPr lang="et-EE" dirty="0"/>
          </a:p>
          <a:p>
            <a:r>
              <a:rPr lang="et-EE" dirty="0"/>
              <a:t>Prognoos 2014		</a:t>
            </a:r>
            <a:r>
              <a:rPr lang="et-EE" dirty="0" smtClean="0"/>
              <a:t>8,2%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8552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Bensiin 95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Prognoos 2013		</a:t>
            </a:r>
            <a:r>
              <a:rPr lang="et-EE" dirty="0" smtClean="0"/>
              <a:t>1,326 eurot/liiter</a:t>
            </a:r>
            <a:endParaRPr lang="et-EE" dirty="0"/>
          </a:p>
          <a:p>
            <a:r>
              <a:rPr lang="et-EE" dirty="0"/>
              <a:t>Tegelik 2013		</a:t>
            </a:r>
            <a:r>
              <a:rPr lang="et-EE" dirty="0" smtClean="0"/>
              <a:t>1,269 eurot/liiter</a:t>
            </a:r>
            <a:endParaRPr lang="et-EE" dirty="0"/>
          </a:p>
          <a:p>
            <a:endParaRPr lang="et-EE" dirty="0"/>
          </a:p>
          <a:p>
            <a:r>
              <a:rPr lang="et-EE" dirty="0"/>
              <a:t>Prognoos 2014		</a:t>
            </a:r>
            <a:r>
              <a:rPr lang="et-EE" dirty="0" smtClean="0"/>
              <a:t>1,276 eurot/liiter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7980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Kuue kuu </a:t>
            </a:r>
            <a:r>
              <a:rPr lang="et-EE" dirty="0" err="1" smtClean="0"/>
              <a:t>Euribor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Prognoos 2013		</a:t>
            </a:r>
            <a:r>
              <a:rPr lang="et-EE" dirty="0" smtClean="0"/>
              <a:t>0,48%</a:t>
            </a:r>
            <a:endParaRPr lang="et-EE" dirty="0"/>
          </a:p>
          <a:p>
            <a:r>
              <a:rPr lang="et-EE" dirty="0"/>
              <a:t>Tegelik 2013		</a:t>
            </a:r>
            <a:r>
              <a:rPr lang="et-EE" dirty="0" smtClean="0"/>
              <a:t>0,39%</a:t>
            </a:r>
            <a:endParaRPr lang="et-EE" dirty="0"/>
          </a:p>
          <a:p>
            <a:endParaRPr lang="et-EE" dirty="0"/>
          </a:p>
          <a:p>
            <a:r>
              <a:rPr lang="et-EE" dirty="0"/>
              <a:t>Prognoos 2014		</a:t>
            </a:r>
            <a:r>
              <a:rPr lang="et-EE" dirty="0" smtClean="0"/>
              <a:t>0,46%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2787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OMX Tallinn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Prognoos 2013		</a:t>
            </a:r>
            <a:r>
              <a:rPr lang="et-EE" dirty="0" smtClean="0"/>
              <a:t>791 punkti</a:t>
            </a:r>
            <a:endParaRPr lang="et-EE" dirty="0"/>
          </a:p>
          <a:p>
            <a:r>
              <a:rPr lang="et-EE" dirty="0"/>
              <a:t>Tegelik 2013		</a:t>
            </a:r>
            <a:r>
              <a:rPr lang="et-EE" dirty="0" smtClean="0"/>
              <a:t>818 punkti</a:t>
            </a:r>
            <a:endParaRPr lang="et-EE" dirty="0"/>
          </a:p>
          <a:p>
            <a:endParaRPr lang="et-EE" dirty="0"/>
          </a:p>
          <a:p>
            <a:r>
              <a:rPr lang="et-EE" dirty="0"/>
              <a:t>Prognoos 2014		</a:t>
            </a:r>
            <a:r>
              <a:rPr lang="et-EE" dirty="0" smtClean="0"/>
              <a:t>889 punkti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8748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04988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metlik">
  <a:themeElements>
    <a:clrScheme name="Ametlik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metlik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m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</TotalTime>
  <Words>29</Words>
  <Application>Microsoft Office PowerPoint</Application>
  <PresentationFormat>Ekraaniseanss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9</vt:i4>
      </vt:variant>
    </vt:vector>
  </HeadingPairs>
  <TitlesOfParts>
    <vt:vector size="10" baseType="lpstr">
      <vt:lpstr>Ametlik</vt:lpstr>
      <vt:lpstr>Eesti majandus 2013</vt:lpstr>
      <vt:lpstr>Majanduskasv</vt:lpstr>
      <vt:lpstr>Inflatsioon</vt:lpstr>
      <vt:lpstr>Keskmine palk</vt:lpstr>
      <vt:lpstr>Tööpuudus</vt:lpstr>
      <vt:lpstr>Bensiin 95</vt:lpstr>
      <vt:lpstr>Kuue kuu Euribor</vt:lpstr>
      <vt:lpstr>OMX Tallinn</vt:lpstr>
      <vt:lpstr>PowerPointi esitlus</vt:lpstr>
    </vt:vector>
  </TitlesOfParts>
  <Company>Hugo Treffneri Gümnaasium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Eesti majandus 2013</dc:title>
  <dc:creator>opetaja</dc:creator>
  <cp:lastModifiedBy>opetaja</cp:lastModifiedBy>
  <cp:revision>6</cp:revision>
  <dcterms:created xsi:type="dcterms:W3CDTF">2014-01-07T07:50:19Z</dcterms:created>
  <dcterms:modified xsi:type="dcterms:W3CDTF">2014-01-07T08:01:07Z</dcterms:modified>
</cp:coreProperties>
</file>