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6268ABC-5AA9-41DF-9FB4-5D32CCB9D491}" type="datetimeFigureOut">
              <a:rPr lang="et-EE" smtClean="0"/>
              <a:pPr/>
              <a:t>1.09.2014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7D15E69-51D9-4301-A975-B148953A80A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Ühiskonnaõpetus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Sissejuhatus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Ainekursusest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17-19 </a:t>
            </a:r>
            <a:r>
              <a:rPr lang="et-EE" sz="3200" dirty="0" smtClean="0"/>
              <a:t>tundi</a:t>
            </a:r>
          </a:p>
          <a:p>
            <a:r>
              <a:rPr lang="et-EE" sz="3200" dirty="0" err="1" smtClean="0"/>
              <a:t>Olenko</a:t>
            </a:r>
            <a:r>
              <a:rPr lang="et-EE" sz="3200" dirty="0" smtClean="0"/>
              <a:t>, Tootsi õpik</a:t>
            </a:r>
          </a:p>
          <a:p>
            <a:r>
              <a:rPr lang="et-EE" sz="3200" dirty="0" smtClean="0"/>
              <a:t>EV põhiseadus</a:t>
            </a:r>
          </a:p>
          <a:p>
            <a:r>
              <a:rPr lang="et-EE" sz="3200" dirty="0" smtClean="0"/>
              <a:t>Ohtralt lisamaterjale</a:t>
            </a:r>
          </a:p>
          <a:p>
            <a:r>
              <a:rPr lang="et-EE" sz="3200" dirty="0" smtClean="0"/>
              <a:t>Kontrolltöö ja </a:t>
            </a:r>
            <a:r>
              <a:rPr lang="et-EE" sz="3200" dirty="0" smtClean="0"/>
              <a:t>ühiskonnateemaline õpilasvõistlus</a:t>
            </a:r>
            <a:endParaRPr lang="et-EE" sz="3200" dirty="0" smtClean="0"/>
          </a:p>
          <a:p>
            <a:r>
              <a:rPr lang="et-EE" sz="3200" dirty="0" smtClean="0"/>
              <a:t>Artikli analüüs</a:t>
            </a:r>
            <a:endParaRPr lang="en-GB" sz="3200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Milles on seisnenud teie ühiskondlik aktiivsus?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Erakonna noortekogu liikmed?</a:t>
            </a:r>
          </a:p>
          <a:p>
            <a:r>
              <a:rPr lang="et-EE" dirty="0" smtClean="0"/>
              <a:t>Mõne noorteühenduse liikmed?</a:t>
            </a:r>
          </a:p>
          <a:p>
            <a:r>
              <a:rPr lang="et-EE" dirty="0" smtClean="0"/>
              <a:t>Vabatahtlik tegevus?</a:t>
            </a:r>
          </a:p>
          <a:p>
            <a:r>
              <a:rPr lang="et-EE" dirty="0" smtClean="0"/>
              <a:t>Õpilasomavalitsuse liikmed?</a:t>
            </a:r>
          </a:p>
          <a:p>
            <a:r>
              <a:rPr lang="et-EE" dirty="0" smtClean="0"/>
              <a:t>Osalemine õpilasprojektides?</a:t>
            </a:r>
          </a:p>
          <a:p>
            <a:r>
              <a:rPr lang="et-EE" dirty="0" smtClean="0"/>
              <a:t>Hobitegevus? Sport?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Artikli analüüs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t-EE" sz="2800" dirty="0" smtClean="0"/>
              <a:t>Artikli analüüs on eelduseks arvestustööle lubamisel</a:t>
            </a:r>
          </a:p>
          <a:p>
            <a:pPr>
              <a:lnSpc>
                <a:spcPct val="80000"/>
              </a:lnSpc>
            </a:pPr>
            <a:endParaRPr lang="et-EE" sz="2800" dirty="0" smtClean="0"/>
          </a:p>
          <a:p>
            <a:pPr>
              <a:lnSpc>
                <a:spcPct val="80000"/>
              </a:lnSpc>
            </a:pPr>
            <a:r>
              <a:rPr lang="et-EE" sz="2800" dirty="0" smtClean="0"/>
              <a:t>Peab sisaldama järgmist infot: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1. Artikli pealkiri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2. Artikli autor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3. Ilmumise aeg ja koht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4. Põhiprobleem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5. Peamised osapooled ja nende seisukohad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6. Isiklik seisukoht antud küsimuses</a:t>
            </a:r>
          </a:p>
          <a:p>
            <a:pPr lvl="1">
              <a:lnSpc>
                <a:spcPct val="80000"/>
              </a:lnSpc>
            </a:pPr>
            <a:r>
              <a:rPr lang="et-EE" sz="2400" dirty="0" smtClean="0"/>
              <a:t>7. Tähtsamate teemaga seotud mõistete selgitus</a:t>
            </a:r>
          </a:p>
          <a:p>
            <a:pPr>
              <a:lnSpc>
                <a:spcPct val="80000"/>
              </a:lnSpc>
            </a:pPr>
            <a:r>
              <a:rPr lang="et-EE" sz="2800" smtClean="0"/>
              <a:t>Analüüs tuleb ettekandmisele tunni alguses, kuid peab olema esitatud ka kirjalikult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113</TotalTime>
  <Words>109</Words>
  <Application>Microsoft Office PowerPoint</Application>
  <PresentationFormat>Ekraaniseanss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4</vt:i4>
      </vt:variant>
    </vt:vector>
  </HeadingPairs>
  <TitlesOfParts>
    <vt:vector size="5" baseType="lpstr">
      <vt:lpstr>Metro</vt:lpstr>
      <vt:lpstr>Ühiskonnaõpetus</vt:lpstr>
      <vt:lpstr>Ainekursusest</vt:lpstr>
      <vt:lpstr>Milles on seisnenud teie ühiskondlik aktiivsus?</vt:lpstr>
      <vt:lpstr>Artikli analüüs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Ühiskonnaõpetus</dc:title>
  <dc:creator>Raivo</dc:creator>
  <cp:lastModifiedBy>Aare</cp:lastModifiedBy>
  <cp:revision>6</cp:revision>
  <dcterms:created xsi:type="dcterms:W3CDTF">2013-09-02T20:56:32Z</dcterms:created>
  <dcterms:modified xsi:type="dcterms:W3CDTF">2014-09-01T20:17:33Z</dcterms:modified>
</cp:coreProperties>
</file>