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04E8D76-EE57-4318-8109-21E3395C3239}" type="datetimeFigureOut">
              <a:rPr lang="et-EE" smtClean="0"/>
              <a:t>6.03.2012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1FEAA76-4800-4921-848B-BBD437B09637}" type="slidenum">
              <a:rPr lang="et-EE" smtClean="0"/>
              <a:t>‹#›</a:t>
            </a:fld>
            <a:endParaRPr lang="et-E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USA külma sõja ajal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77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1945-53 </a:t>
            </a:r>
            <a:r>
              <a:rPr lang="et-EE" dirty="0"/>
              <a:t>H. </a:t>
            </a:r>
            <a:r>
              <a:rPr lang="et-EE" b="1" dirty="0" err="1"/>
              <a:t>Truman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d</a:t>
            </a:r>
            <a:r>
              <a:rPr lang="et-EE" b="1" smtClean="0"/>
              <a:t>emokraat</a:t>
            </a:r>
            <a:endParaRPr lang="et-EE" dirty="0"/>
          </a:p>
          <a:p>
            <a:r>
              <a:rPr lang="et-EE" b="1" dirty="0"/>
              <a:t>demobiliseerimine ja </a:t>
            </a:r>
            <a:r>
              <a:rPr lang="et-EE" b="1" dirty="0" err="1"/>
              <a:t>rekonversioon</a:t>
            </a:r>
            <a:endParaRPr lang="et-EE" dirty="0"/>
          </a:p>
          <a:p>
            <a:r>
              <a:rPr lang="et-EE" b="1" dirty="0"/>
              <a:t>loobuti isolatsionismist</a:t>
            </a:r>
            <a:endParaRPr lang="et-EE" dirty="0"/>
          </a:p>
          <a:p>
            <a:r>
              <a:rPr lang="et-EE" b="1" dirty="0" err="1"/>
              <a:t>makartism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63745"/>
            <a:ext cx="3579887" cy="2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7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1953-61 D. </a:t>
            </a:r>
            <a:r>
              <a:rPr lang="et-EE" b="1" dirty="0" err="1"/>
              <a:t>Eisenhower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v</a:t>
            </a:r>
            <a:r>
              <a:rPr lang="et-EE" b="1" dirty="0" smtClean="0"/>
              <a:t>abariiklane</a:t>
            </a:r>
            <a:endParaRPr lang="et-EE" dirty="0"/>
          </a:p>
          <a:p>
            <a:r>
              <a:rPr lang="et-EE" b="1" dirty="0"/>
              <a:t>kommunistide  tagasitõrjumine</a:t>
            </a:r>
            <a:endParaRPr lang="et-EE" dirty="0"/>
          </a:p>
          <a:p>
            <a:r>
              <a:rPr lang="et-EE" b="1" dirty="0"/>
              <a:t>sõjalis-tööstusliku kompleksi</a:t>
            </a:r>
            <a:endParaRPr lang="et-EE" dirty="0"/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65550"/>
            <a:ext cx="3059832" cy="307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5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1961-63 J. Kennedy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d</a:t>
            </a:r>
            <a:r>
              <a:rPr lang="et-EE" dirty="0" smtClean="0"/>
              <a:t>emokraat</a:t>
            </a:r>
            <a:endParaRPr lang="et-EE" dirty="0"/>
          </a:p>
          <a:p>
            <a:r>
              <a:rPr lang="et-EE" dirty="0"/>
              <a:t>teaduse ja tehnika areng</a:t>
            </a:r>
          </a:p>
          <a:p>
            <a:r>
              <a:rPr lang="et-EE" dirty="0" smtClean="0"/>
              <a:t>suurim </a:t>
            </a:r>
            <a:r>
              <a:rPr lang="et-EE" dirty="0"/>
              <a:t>majanduslik buum</a:t>
            </a:r>
          </a:p>
          <a:p>
            <a:r>
              <a:rPr lang="et-EE" dirty="0"/>
              <a:t>paindlik reageerimine</a:t>
            </a:r>
          </a:p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0003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95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1963-69 L. </a:t>
            </a:r>
            <a:r>
              <a:rPr lang="et-EE" dirty="0" err="1"/>
              <a:t>Johnson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d</a:t>
            </a:r>
            <a:r>
              <a:rPr lang="et-EE" dirty="0" smtClean="0"/>
              <a:t>emokraat</a:t>
            </a:r>
            <a:endParaRPr lang="et-EE" dirty="0"/>
          </a:p>
          <a:p>
            <a:r>
              <a:rPr lang="et-EE" dirty="0"/>
              <a:t>võitlus sotsiaalse õigluse eest ja segregatsiooni vastu</a:t>
            </a:r>
          </a:p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050554" cy="276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0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1969-74 R. </a:t>
            </a:r>
            <a:r>
              <a:rPr lang="et-EE" dirty="0" err="1"/>
              <a:t>Nixon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v</a:t>
            </a:r>
            <a:r>
              <a:rPr lang="et-EE" dirty="0" smtClean="0"/>
              <a:t>abariiklane</a:t>
            </a:r>
            <a:endParaRPr lang="et-EE" dirty="0"/>
          </a:p>
          <a:p>
            <a:r>
              <a:rPr lang="et-EE" dirty="0"/>
              <a:t>kahepoolsed head suhted</a:t>
            </a:r>
          </a:p>
          <a:p>
            <a:r>
              <a:rPr lang="et-EE" dirty="0"/>
              <a:t>majanduse jahtumine</a:t>
            </a:r>
          </a:p>
          <a:p>
            <a:r>
              <a:rPr lang="et-EE" dirty="0" err="1"/>
              <a:t>Watergate</a:t>
            </a:r>
            <a:endParaRPr lang="et-EE" dirty="0"/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3147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5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1974-77 G. </a:t>
            </a:r>
            <a:r>
              <a:rPr lang="en-US" dirty="0" smtClean="0"/>
              <a:t>Ford</a:t>
            </a:r>
            <a:endParaRPr lang="et-EE" dirty="0" smtClean="0"/>
          </a:p>
          <a:p>
            <a:r>
              <a:rPr lang="et-EE" dirty="0" smtClean="0"/>
              <a:t>vabariiklane</a:t>
            </a:r>
            <a:endParaRPr lang="en-US" dirty="0"/>
          </a:p>
          <a:p>
            <a:endParaRPr lang="en-US" dirty="0"/>
          </a:p>
          <a:p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/>
              <a:t>1977-81 J. </a:t>
            </a:r>
            <a:r>
              <a:rPr lang="et-EE" dirty="0" err="1"/>
              <a:t>Carter</a:t>
            </a:r>
            <a:r>
              <a:rPr lang="et-EE" dirty="0"/>
              <a:t> </a:t>
            </a:r>
            <a:endParaRPr lang="et-EE" dirty="0" smtClean="0"/>
          </a:p>
          <a:p>
            <a:r>
              <a:rPr lang="et-EE" dirty="0"/>
              <a:t>d</a:t>
            </a:r>
            <a:r>
              <a:rPr lang="et-EE" dirty="0" smtClean="0"/>
              <a:t>emokraat</a:t>
            </a:r>
            <a:endParaRPr lang="et-EE" dirty="0"/>
          </a:p>
          <a:p>
            <a:r>
              <a:rPr lang="et-EE" dirty="0"/>
              <a:t> inimõigused</a:t>
            </a:r>
          </a:p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0002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83964"/>
            <a:ext cx="2608452" cy="34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19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1981-89 R. Reagan</a:t>
            </a:r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vabariiklane</a:t>
            </a:r>
            <a:endParaRPr lang="fi-FI" dirty="0"/>
          </a:p>
          <a:p>
            <a:r>
              <a:rPr lang="fi-FI" dirty="0" err="1"/>
              <a:t>reaganoomika</a:t>
            </a:r>
            <a:endParaRPr lang="fi-FI" dirty="0"/>
          </a:p>
          <a:p>
            <a:r>
              <a:rPr lang="fi-FI" dirty="0" err="1"/>
              <a:t>relvastuse</a:t>
            </a:r>
            <a:r>
              <a:rPr lang="fi-FI" dirty="0"/>
              <a:t> </a:t>
            </a:r>
            <a:r>
              <a:rPr lang="fi-FI" dirty="0" err="1"/>
              <a:t>kasv</a:t>
            </a:r>
            <a:endParaRPr lang="fi-FI" dirty="0"/>
          </a:p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2377827" cy="440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32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</TotalTime>
  <Words>81</Words>
  <Application>Microsoft Office PowerPoint</Application>
  <PresentationFormat>Ekraaniseanss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NewsPrint</vt:lpstr>
      <vt:lpstr>USA külma sõja ajal</vt:lpstr>
      <vt:lpstr>1945-53 H. Truman</vt:lpstr>
      <vt:lpstr>1953-61 D. Eisenhower</vt:lpstr>
      <vt:lpstr>1961-63 J. Kennedy</vt:lpstr>
      <vt:lpstr>1963-69 L. Johnson</vt:lpstr>
      <vt:lpstr>1969-74 R. Nixon</vt:lpstr>
      <vt:lpstr>PowerPointi esitlus</vt:lpstr>
      <vt:lpstr>1981-89 R. Reagan</vt:lpstr>
    </vt:vector>
  </TitlesOfParts>
  <Company>Hugo Treffneri Gümnaasium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pärast külma sõja ajal</dc:title>
  <dc:creator>opetaja</dc:creator>
  <cp:lastModifiedBy>opetaja</cp:lastModifiedBy>
  <cp:revision>7</cp:revision>
  <dcterms:created xsi:type="dcterms:W3CDTF">2012-03-06T07:58:49Z</dcterms:created>
  <dcterms:modified xsi:type="dcterms:W3CDTF">2012-03-06T08:15:13Z</dcterms:modified>
</cp:coreProperties>
</file>