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397-7206-468B-BD09-01AE784A208A}" type="datetimeFigureOut">
              <a:rPr lang="et-EE" smtClean="0"/>
              <a:t>22.01.2015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F878-DC96-4A4D-9787-B56B56116CC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397-7206-468B-BD09-01AE784A208A}" type="datetimeFigureOut">
              <a:rPr lang="et-EE" smtClean="0"/>
              <a:t>22.01.2015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F878-DC96-4A4D-9787-B56B56116CC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397-7206-468B-BD09-01AE784A208A}" type="datetimeFigureOut">
              <a:rPr lang="et-EE" smtClean="0"/>
              <a:t>22.01.2015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F878-DC96-4A4D-9787-B56B56116CC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397-7206-468B-BD09-01AE784A208A}" type="datetimeFigureOut">
              <a:rPr lang="et-EE" smtClean="0"/>
              <a:t>22.01.2015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F878-DC96-4A4D-9787-B56B56116CC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397-7206-468B-BD09-01AE784A208A}" type="datetimeFigureOut">
              <a:rPr lang="et-EE" smtClean="0"/>
              <a:t>22.01.2015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F878-DC96-4A4D-9787-B56B56116CC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397-7206-468B-BD09-01AE784A208A}" type="datetimeFigureOut">
              <a:rPr lang="et-EE" smtClean="0"/>
              <a:t>22.01.2015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F878-DC96-4A4D-9787-B56B56116CC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397-7206-468B-BD09-01AE784A208A}" type="datetimeFigureOut">
              <a:rPr lang="et-EE" smtClean="0"/>
              <a:t>22.01.2015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F878-DC96-4A4D-9787-B56B56116CC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397-7206-468B-BD09-01AE784A208A}" type="datetimeFigureOut">
              <a:rPr lang="et-EE" smtClean="0"/>
              <a:t>22.01.2015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F878-DC96-4A4D-9787-B56B56116CC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397-7206-468B-BD09-01AE784A208A}" type="datetimeFigureOut">
              <a:rPr lang="et-EE" smtClean="0"/>
              <a:t>22.01.2015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F878-DC96-4A4D-9787-B56B56116CC2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397-7206-468B-BD09-01AE784A208A}" type="datetimeFigureOut">
              <a:rPr lang="et-EE" smtClean="0"/>
              <a:t>22.01.2015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F878-DC96-4A4D-9787-B56B56116CC2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397-7206-468B-BD09-01AE784A208A}" type="datetimeFigureOut">
              <a:rPr lang="et-EE" smtClean="0"/>
              <a:t>22.01.2015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EF878-DC96-4A4D-9787-B56B56116CC2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73EF878-DC96-4A4D-9787-B56B56116CC2}" type="slidenum">
              <a:rPr lang="et-EE" smtClean="0"/>
              <a:t>‹#›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A18D397-7206-468B-BD09-01AE784A208A}" type="datetimeFigureOut">
              <a:rPr lang="et-EE" smtClean="0"/>
              <a:t>22.01.2015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Pingelõdvendus ja külma sõja lõpp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37, 44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950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Suhete soojenemine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Lääne ebaõnnestumised</a:t>
            </a:r>
          </a:p>
          <a:p>
            <a:endParaRPr lang="et-EE" dirty="0"/>
          </a:p>
          <a:p>
            <a:r>
              <a:rPr lang="et-EE" dirty="0" smtClean="0"/>
              <a:t>NSVL edu</a:t>
            </a:r>
          </a:p>
          <a:p>
            <a:endParaRPr lang="et-EE" dirty="0"/>
          </a:p>
          <a:p>
            <a:r>
              <a:rPr lang="et-EE" dirty="0" smtClean="0"/>
              <a:t>Pingelõdvendus ehk..</a:t>
            </a:r>
          </a:p>
          <a:p>
            <a:endParaRPr lang="et-EE" dirty="0"/>
          </a:p>
          <a:p>
            <a:r>
              <a:rPr lang="et-EE" dirty="0" smtClean="0"/>
              <a:t>1966 ja 1971 – Prantsusmaa-NSVL</a:t>
            </a:r>
          </a:p>
          <a:p>
            <a:pPr marL="114300" indent="0">
              <a:buNone/>
            </a:pPr>
            <a:r>
              <a:rPr lang="et-EE" dirty="0"/>
              <a:t>s</a:t>
            </a:r>
            <a:r>
              <a:rPr lang="et-EE" dirty="0" smtClean="0"/>
              <a:t>uhete soojenemine</a:t>
            </a:r>
          </a:p>
          <a:p>
            <a:pPr marL="114300" indent="0">
              <a:buNone/>
            </a:pPr>
            <a:endParaRPr lang="et-EE" dirty="0"/>
          </a:p>
          <a:p>
            <a:pPr marL="114300" indent="0">
              <a:buNone/>
            </a:pPr>
            <a:r>
              <a:rPr lang="et-EE" dirty="0" smtClean="0"/>
              <a:t>1970 – idalepingud ehk</a:t>
            </a:r>
          </a:p>
          <a:p>
            <a:pPr marL="114300" indent="0">
              <a:buNone/>
            </a:pPr>
            <a:r>
              <a:rPr lang="et-EE" dirty="0" smtClean="0"/>
              <a:t>Lääne-Saksamaa ja NSVL suhted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724275"/>
            <a:ext cx="323850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08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USA ja Nixon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„Lubaduste inflatsioon“</a:t>
            </a:r>
          </a:p>
          <a:p>
            <a:endParaRPr lang="et-EE" dirty="0"/>
          </a:p>
          <a:p>
            <a:r>
              <a:rPr lang="et-EE" dirty="0" smtClean="0"/>
              <a:t>1972. Nixon Moskvas</a:t>
            </a:r>
          </a:p>
          <a:p>
            <a:r>
              <a:rPr lang="et-EE" dirty="0" smtClean="0"/>
              <a:t>1973. Brežnev USAs</a:t>
            </a:r>
          </a:p>
          <a:p>
            <a:endParaRPr lang="et-EE" dirty="0"/>
          </a:p>
          <a:p>
            <a:r>
              <a:rPr lang="et-EE" dirty="0" smtClean="0"/>
              <a:t>Koostöölepingud ja</a:t>
            </a:r>
          </a:p>
          <a:p>
            <a:pPr marL="114300" indent="0">
              <a:buNone/>
            </a:pPr>
            <a:r>
              <a:rPr lang="et-EE" dirty="0"/>
              <a:t>v</a:t>
            </a:r>
            <a:r>
              <a:rPr lang="et-EE" dirty="0" smtClean="0"/>
              <a:t>õidurelvastust piiravad dokumendid</a:t>
            </a:r>
          </a:p>
          <a:p>
            <a:pPr marL="114300" indent="0">
              <a:buNone/>
            </a:pPr>
            <a:endParaRPr lang="et-EE" dirty="0"/>
          </a:p>
          <a:p>
            <a:pPr marL="114300" indent="0">
              <a:buNone/>
            </a:pPr>
            <a:r>
              <a:rPr lang="et-EE" dirty="0" smtClean="0"/>
              <a:t>SRP-1 – tuumarelvade piiramine</a:t>
            </a:r>
          </a:p>
          <a:p>
            <a:pPr marL="114300" indent="0">
              <a:buNone/>
            </a:pPr>
            <a:r>
              <a:rPr lang="et-EE" dirty="0" smtClean="0"/>
              <a:t>(1972)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780928"/>
            <a:ext cx="3370680" cy="40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Helsingi protsess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800600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Euroopa julgeoleku  ja koostöönõupidamine</a:t>
            </a:r>
          </a:p>
          <a:p>
            <a:endParaRPr lang="et-EE" dirty="0"/>
          </a:p>
          <a:p>
            <a:r>
              <a:rPr lang="et-EE" dirty="0" smtClean="0"/>
              <a:t>Vahendajaks Soome president</a:t>
            </a:r>
          </a:p>
          <a:p>
            <a:endParaRPr lang="et-EE" dirty="0"/>
          </a:p>
          <a:p>
            <a:r>
              <a:rPr lang="et-EE" dirty="0" smtClean="0"/>
              <a:t>Kolm etappi –</a:t>
            </a:r>
            <a:r>
              <a:rPr lang="et-EE" dirty="0"/>
              <a:t> </a:t>
            </a:r>
            <a:r>
              <a:rPr lang="et-EE" dirty="0" smtClean="0"/>
              <a:t>1973-1975</a:t>
            </a:r>
          </a:p>
          <a:p>
            <a:r>
              <a:rPr lang="et-EE" dirty="0" smtClean="0"/>
              <a:t>Kolm korvi –</a:t>
            </a:r>
          </a:p>
          <a:p>
            <a:r>
              <a:rPr lang="et-EE" dirty="0" smtClean="0"/>
              <a:t>Euroopa riikide piiride vääramatus</a:t>
            </a:r>
          </a:p>
          <a:p>
            <a:r>
              <a:rPr lang="et-EE" dirty="0" smtClean="0"/>
              <a:t>Majanduslik koostöö</a:t>
            </a:r>
          </a:p>
          <a:p>
            <a:r>
              <a:rPr lang="et-EE" dirty="0" smtClean="0"/>
              <a:t>Informatsiooni vaba liikumine ja inimõigused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366703"/>
            <a:ext cx="4586808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Tulemused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2242592" cy="4800600"/>
          </a:xfrm>
        </p:spPr>
        <p:txBody>
          <a:bodyPr/>
          <a:lstStyle/>
          <a:p>
            <a:endParaRPr lang="et-EE" dirty="0" smtClean="0"/>
          </a:p>
          <a:p>
            <a:r>
              <a:rPr lang="et-EE" dirty="0" smtClean="0"/>
              <a:t>Kellele kasulik?</a:t>
            </a:r>
          </a:p>
          <a:p>
            <a:endParaRPr lang="et-EE" dirty="0"/>
          </a:p>
          <a:p>
            <a:r>
              <a:rPr lang="et-EE" dirty="0" smtClean="0"/>
              <a:t>NSVL tahtmiste saavutamine vs. idabloki läänest sõltuvaks muutmine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2936"/>
            <a:ext cx="5781206" cy="40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42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Ronald Reagan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Tugeva antikommunismi taaskäivitamine</a:t>
            </a:r>
          </a:p>
          <a:p>
            <a:endParaRPr lang="et-EE" dirty="0"/>
          </a:p>
          <a:p>
            <a:r>
              <a:rPr lang="et-EE" dirty="0" smtClean="0"/>
              <a:t>NSVL majanduslik survestamine</a:t>
            </a:r>
          </a:p>
          <a:p>
            <a:endParaRPr lang="et-EE" dirty="0"/>
          </a:p>
          <a:p>
            <a:r>
              <a:rPr lang="et-EE" dirty="0" smtClean="0"/>
              <a:t>Vastuolud lääneriikide seas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980728"/>
            <a:ext cx="2667000" cy="2219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69" y="3524736"/>
            <a:ext cx="2212171" cy="333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94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Konfliktide mõjutamine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Afganistani sõda (1979-1989</a:t>
            </a:r>
            <a:r>
              <a:rPr lang="et-EE" dirty="0" smtClean="0"/>
              <a:t>) – NSVL vs. Afganistan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USA toetus afgaanidest vastupanuvõitlejatele</a:t>
            </a:r>
          </a:p>
          <a:p>
            <a:endParaRPr lang="et-EE" dirty="0"/>
          </a:p>
          <a:p>
            <a:r>
              <a:rPr lang="et-EE" dirty="0" smtClean="0"/>
              <a:t>Poola vastupanuliikumise (Solidaarsus) toetamine</a:t>
            </a:r>
          </a:p>
          <a:p>
            <a:pPr marL="114300" indent="0">
              <a:buNone/>
            </a:pPr>
            <a:r>
              <a:rPr lang="et-EE" dirty="0" smtClean="0"/>
              <a:t>(tehnika ja majandussanktsioonid)</a:t>
            </a:r>
          </a:p>
          <a:p>
            <a:pPr marL="114300" indent="0">
              <a:buNone/>
            </a:pPr>
            <a:endParaRPr lang="et-EE" dirty="0"/>
          </a:p>
          <a:p>
            <a:pPr marL="114300" indent="0">
              <a:buNone/>
            </a:pP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062611"/>
            <a:ext cx="4701902" cy="279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89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Majandusprobleemide tekitamine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Gaasijuhtme küsimus</a:t>
            </a:r>
          </a:p>
          <a:p>
            <a:endParaRPr lang="et-EE" dirty="0"/>
          </a:p>
          <a:p>
            <a:r>
              <a:rPr lang="et-EE" dirty="0" smtClean="0"/>
              <a:t>Naftahindade mõjutamine</a:t>
            </a:r>
          </a:p>
          <a:p>
            <a:endParaRPr lang="et-EE" dirty="0"/>
          </a:p>
          <a:p>
            <a:r>
              <a:rPr lang="et-EE" dirty="0" smtClean="0"/>
              <a:t>Sanktsioonid</a:t>
            </a:r>
          </a:p>
          <a:p>
            <a:endParaRPr lang="et-EE" dirty="0"/>
          </a:p>
          <a:p>
            <a:r>
              <a:rPr lang="et-EE" dirty="0" smtClean="0"/>
              <a:t>=</a:t>
            </a:r>
          </a:p>
          <a:p>
            <a:endParaRPr lang="et-EE" dirty="0"/>
          </a:p>
          <a:p>
            <a:r>
              <a:rPr lang="et-EE" dirty="0" smtClean="0"/>
              <a:t>NSVL pankrot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725143"/>
            <a:ext cx="35433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6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Võidurelvastumine 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pPr marL="114300" indent="0">
              <a:buNone/>
            </a:pPr>
            <a:r>
              <a:rPr lang="et-EE" dirty="0" smtClean="0"/>
              <a:t>Tähtede sõda – raketikilp üle Euroopa</a:t>
            </a:r>
          </a:p>
          <a:p>
            <a:pPr marL="114300" indent="0">
              <a:buNone/>
            </a:pPr>
            <a:endParaRPr lang="et-EE" dirty="0"/>
          </a:p>
          <a:p>
            <a:pPr marL="114300" indent="0">
              <a:buNone/>
            </a:pPr>
            <a:r>
              <a:rPr lang="et-EE" dirty="0" smtClean="0"/>
              <a:t>NATO ja NSVL vastuseis – raketikandjate strateegiline paigutamine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993313"/>
            <a:ext cx="2845668" cy="263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85</TotalTime>
  <Words>163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Pingelõdvendus ja külma sõja lõpp</vt:lpstr>
      <vt:lpstr>Suhete soojenemine</vt:lpstr>
      <vt:lpstr>USA ja Nixon</vt:lpstr>
      <vt:lpstr>Helsingi protsess</vt:lpstr>
      <vt:lpstr>Tulemused</vt:lpstr>
      <vt:lpstr>Ronald Reagan</vt:lpstr>
      <vt:lpstr>Konfliktide mõjutamine</vt:lpstr>
      <vt:lpstr>Majandusprobleemide tekitamine</vt:lpstr>
      <vt:lpstr>Võidurelvastumine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Pingelõdvendus ja külma sõja lõpp</dc:title>
  <dc:creator>I5-4670K</dc:creator>
  <cp:lastModifiedBy>I5-4670K</cp:lastModifiedBy>
  <cp:revision>42</cp:revision>
  <dcterms:created xsi:type="dcterms:W3CDTF">2015-01-21T16:20:11Z</dcterms:created>
  <dcterms:modified xsi:type="dcterms:W3CDTF">2015-01-22T04:43:14Z</dcterms:modified>
</cp:coreProperties>
</file>