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0F4A8C-EFF5-4D5F-855E-46E3E2E3653C}" type="datetimeFigureOut">
              <a:rPr lang="et-EE" smtClean="0"/>
              <a:t>10.04.2012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9E4C53C-F418-471F-B351-A0AC4C77752E}" type="slidenum">
              <a:rPr lang="et-EE" smtClean="0"/>
              <a:t>‹#›</a:t>
            </a:fld>
            <a:endParaRPr lang="et-E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Pt</a:t>
            </a:r>
            <a:r>
              <a:rPr lang="et-EE" dirty="0" smtClean="0"/>
              <a:t>. </a:t>
            </a:r>
            <a:r>
              <a:rPr lang="et-EE" smtClean="0"/>
              <a:t>18.</a:t>
            </a: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Venemaa 19. sajandil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4122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Paul I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 smtClean="0"/>
              <a:t>1796-1801</a:t>
            </a:r>
          </a:p>
          <a:p>
            <a:r>
              <a:rPr lang="et-EE" dirty="0" smtClean="0"/>
              <a:t>slavofiil</a:t>
            </a:r>
          </a:p>
          <a:p>
            <a:r>
              <a:rPr lang="et-EE" dirty="0" smtClean="0"/>
              <a:t>Keelas läbikäimise välismaaga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16832"/>
            <a:ext cx="1905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88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Aleksander I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 smtClean="0"/>
              <a:t>1801-1825</a:t>
            </a:r>
          </a:p>
          <a:p>
            <a:r>
              <a:rPr lang="et-EE" dirty="0" smtClean="0"/>
              <a:t>Napoleoni purustamine</a:t>
            </a:r>
          </a:p>
          <a:p>
            <a:r>
              <a:rPr lang="et-EE" dirty="0" smtClean="0"/>
              <a:t>Viini kongress</a:t>
            </a:r>
          </a:p>
          <a:p>
            <a:r>
              <a:rPr lang="et-EE" dirty="0" smtClean="0"/>
              <a:t>Euroopa politseinik</a:t>
            </a:r>
          </a:p>
          <a:p>
            <a:r>
              <a:rPr lang="et-EE" dirty="0" smtClean="0"/>
              <a:t>läänemeelne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4824"/>
            <a:ext cx="19050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50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Nikolai I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1825-1855</a:t>
            </a:r>
          </a:p>
          <a:p>
            <a:r>
              <a:rPr lang="et-EE" dirty="0" smtClean="0"/>
              <a:t>slavofiil</a:t>
            </a:r>
          </a:p>
          <a:p>
            <a:r>
              <a:rPr lang="et-EE" dirty="0" smtClean="0"/>
              <a:t>1825 dekabristide mäss</a:t>
            </a:r>
          </a:p>
          <a:p>
            <a:r>
              <a:rPr lang="et-EE" dirty="0" smtClean="0"/>
              <a:t>1830-31 Poola ülestõus</a:t>
            </a:r>
          </a:p>
          <a:p>
            <a:r>
              <a:rPr lang="et-EE" dirty="0" smtClean="0"/>
              <a:t>Sandarmeeria</a:t>
            </a:r>
          </a:p>
          <a:p>
            <a:r>
              <a:rPr lang="et-EE" dirty="0" smtClean="0"/>
              <a:t>Sõjad Iraani ja Türgiga</a:t>
            </a:r>
          </a:p>
          <a:p>
            <a:r>
              <a:rPr lang="et-EE" dirty="0" smtClean="0"/>
              <a:t>1853-1856 Krimmi sõda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t-E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19050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5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Aleksander II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 smtClean="0"/>
              <a:t>1855-1881</a:t>
            </a:r>
          </a:p>
          <a:p>
            <a:r>
              <a:rPr lang="et-EE" dirty="0" smtClean="0"/>
              <a:t>läänemeelne</a:t>
            </a:r>
          </a:p>
          <a:p>
            <a:r>
              <a:rPr lang="et-EE" dirty="0"/>
              <a:t>1861 pärisorjuse </a:t>
            </a:r>
            <a:r>
              <a:rPr lang="et-EE" dirty="0" smtClean="0"/>
              <a:t>kaotamine</a:t>
            </a:r>
          </a:p>
          <a:p>
            <a:r>
              <a:rPr lang="et-EE" dirty="0" smtClean="0"/>
              <a:t>Omavalitsus- ja kohtureform</a:t>
            </a:r>
          </a:p>
          <a:p>
            <a:r>
              <a:rPr lang="et-EE" dirty="0" smtClean="0"/>
              <a:t>Üldine sõjaväekohustus</a:t>
            </a:r>
            <a:endParaRPr lang="et-EE" dirty="0"/>
          </a:p>
          <a:p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00614"/>
            <a:ext cx="2095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31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Aleksander III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1881-1894</a:t>
            </a:r>
          </a:p>
          <a:p>
            <a:r>
              <a:rPr lang="et-EE" dirty="0" smtClean="0"/>
              <a:t>slavofiil</a:t>
            </a:r>
          </a:p>
          <a:p>
            <a:r>
              <a:rPr lang="et-EE" dirty="0" smtClean="0"/>
              <a:t>Venestamine</a:t>
            </a:r>
          </a:p>
          <a:p>
            <a:r>
              <a:rPr lang="et-EE" dirty="0" smtClean="0"/>
              <a:t>Politseivõimu tugevdamine</a:t>
            </a:r>
          </a:p>
          <a:p>
            <a:r>
              <a:rPr lang="et-EE" dirty="0" smtClean="0"/>
              <a:t>1873 Kolmekeisriliit Austria-Ungari ja Saksamaaga</a:t>
            </a:r>
          </a:p>
          <a:p>
            <a:r>
              <a:rPr lang="et-EE" dirty="0" smtClean="0"/>
              <a:t>1877-1878 Vene-Türgi sõda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t-E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16832"/>
            <a:ext cx="1905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90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Niklai</a:t>
            </a:r>
            <a:r>
              <a:rPr lang="et-EE" dirty="0" smtClean="0"/>
              <a:t> II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 smtClean="0"/>
              <a:t>1894-1917</a:t>
            </a:r>
          </a:p>
          <a:p>
            <a:r>
              <a:rPr lang="et-EE" dirty="0" smtClean="0"/>
              <a:t>Mõõdukas slavofiil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44824"/>
            <a:ext cx="20955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778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eker">
  <a:themeElements>
    <a:clrScheme name="Apte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</TotalTime>
  <Words>75</Words>
  <Application>Microsoft Office PowerPoint</Application>
  <PresentationFormat>Ekraaniseanss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8" baseType="lpstr">
      <vt:lpstr>Apteeker</vt:lpstr>
      <vt:lpstr>Venemaa 19. sajandil</vt:lpstr>
      <vt:lpstr>Paul I</vt:lpstr>
      <vt:lpstr>Aleksander I</vt:lpstr>
      <vt:lpstr>Nikolai I</vt:lpstr>
      <vt:lpstr>Aleksander II</vt:lpstr>
      <vt:lpstr>Aleksander III</vt:lpstr>
      <vt:lpstr>Niklai II</vt:lpstr>
    </vt:vector>
  </TitlesOfParts>
  <Company>Hugo Treffneri Gümnaasium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Venemaa ja USA 19. sajandil</dc:title>
  <dc:creator>opetaja</dc:creator>
  <cp:lastModifiedBy>opetaja</cp:lastModifiedBy>
  <cp:revision>4</cp:revision>
  <dcterms:created xsi:type="dcterms:W3CDTF">2012-04-10T08:14:05Z</dcterms:created>
  <dcterms:modified xsi:type="dcterms:W3CDTF">2012-04-10T08:37:56Z</dcterms:modified>
</cp:coreProperties>
</file>