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itli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F4A8C-EFF5-4D5F-855E-46E3E2E3653C}" type="datetimeFigureOut">
              <a:rPr lang="et-EE" smtClean="0"/>
              <a:t>10.04.2012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29E4C53C-F418-471F-B351-A0AC4C77752E}" type="slidenum">
              <a:rPr lang="et-EE" smtClean="0"/>
              <a:t>‹#›</a:t>
            </a:fld>
            <a:endParaRPr lang="et-EE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t-EE" smtClean="0"/>
              <a:t>Klõpsake laadi muutmiseks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t-EE" smtClean="0"/>
              <a:t>Muutke tiitli laadi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tiitli laadi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F4A8C-EFF5-4D5F-855E-46E3E2E3653C}" type="datetimeFigureOut">
              <a:rPr lang="et-EE" smtClean="0"/>
              <a:t>10.04.2012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4C53C-F418-471F-B351-A0AC4C77752E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t-EE" smtClean="0"/>
              <a:t>Muutke tiitli laadi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F4A8C-EFF5-4D5F-855E-46E3E2E3653C}" type="datetimeFigureOut">
              <a:rPr lang="et-EE" smtClean="0"/>
              <a:t>10.04.2012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4C53C-F418-471F-B351-A0AC4C77752E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itel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tiitli laadi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F4A8C-EFF5-4D5F-855E-46E3E2E3653C}" type="datetimeFigureOut">
              <a:rPr lang="et-EE" smtClean="0"/>
              <a:t>10.04.2012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4C53C-F418-471F-B351-A0AC4C77752E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F4A8C-EFF5-4D5F-855E-46E3E2E3653C}" type="datetimeFigureOut">
              <a:rPr lang="et-EE" smtClean="0"/>
              <a:t>10.04.2012</a:t>
            </a:fld>
            <a:endParaRPr lang="et-EE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4C53C-F418-471F-B351-A0AC4C77752E}" type="slidenum">
              <a:rPr lang="et-EE" smtClean="0"/>
              <a:t>‹#›</a:t>
            </a:fld>
            <a:endParaRPr lang="et-E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t-EE" smtClean="0"/>
              <a:t>Muutke tiitli laadi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t-EE" smtClean="0"/>
              <a:t>Muutke tiitli laadi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F4A8C-EFF5-4D5F-855E-46E3E2E3653C}" type="datetimeFigureOut">
              <a:rPr lang="et-EE" smtClean="0"/>
              <a:t>10.04.2012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4C53C-F418-471F-B351-A0AC4C77752E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t-EE" smtClean="0"/>
              <a:t>Muutke tiitli laadi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F4A8C-EFF5-4D5F-855E-46E3E2E3653C}" type="datetimeFigureOut">
              <a:rPr lang="et-EE" smtClean="0"/>
              <a:t>10.04.2012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4C53C-F418-471F-B351-A0AC4C77752E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tiitli laadi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F4A8C-EFF5-4D5F-855E-46E3E2E3653C}" type="datetimeFigureOut">
              <a:rPr lang="et-EE" smtClean="0"/>
              <a:t>10.04.2012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4C53C-F418-471F-B351-A0AC4C77752E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F4A8C-EFF5-4D5F-855E-46E3E2E3653C}" type="datetimeFigureOut">
              <a:rPr lang="et-EE" smtClean="0"/>
              <a:t>10.04.2012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4C53C-F418-471F-B351-A0AC4C77752E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F4A8C-EFF5-4D5F-855E-46E3E2E3653C}" type="datetimeFigureOut">
              <a:rPr lang="et-EE" smtClean="0"/>
              <a:t>10.04.2012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4C53C-F418-471F-B351-A0AC4C77752E}" type="slidenum">
              <a:rPr lang="et-EE" smtClean="0"/>
              <a:t>‹#›</a:t>
            </a:fld>
            <a:endParaRPr lang="et-EE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t-EE" smtClean="0"/>
              <a:t>Muutke tiitli laadi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t-EE" smtClean="0"/>
              <a:t>Pildi lisamiseks klõpsake ikooni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F4A8C-EFF5-4D5F-855E-46E3E2E3653C}" type="datetimeFigureOut">
              <a:rPr lang="et-EE" smtClean="0"/>
              <a:t>10.04.2012</a:t>
            </a:fld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4C53C-F418-471F-B351-A0AC4C77752E}" type="slidenum">
              <a:rPr lang="et-EE" smtClean="0"/>
              <a:t>‹#›</a:t>
            </a:fld>
            <a:endParaRPr lang="et-EE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t-EE" smtClean="0"/>
              <a:t>Muutke tiitli laadi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30F4A8C-EFF5-4D5F-855E-46E3E2E3653C}" type="datetimeFigureOut">
              <a:rPr lang="et-EE" smtClean="0"/>
              <a:t>10.04.2012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29E4C53C-F418-471F-B351-A0AC4C77752E}" type="slidenum">
              <a:rPr lang="et-EE" smtClean="0"/>
              <a:t>‹#›</a:t>
            </a:fld>
            <a:endParaRPr lang="et-EE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t-EE" smtClean="0"/>
              <a:t>Muutke tiitli laadi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t-EE" dirty="0" err="1" smtClean="0"/>
              <a:t>Pt</a:t>
            </a:r>
            <a:r>
              <a:rPr lang="et-EE" dirty="0" smtClean="0"/>
              <a:t>. </a:t>
            </a:r>
            <a:r>
              <a:rPr lang="et-EE" smtClean="0"/>
              <a:t>18.</a:t>
            </a:r>
            <a:endParaRPr lang="et-EE" dirty="0"/>
          </a:p>
        </p:txBody>
      </p:sp>
      <p:sp>
        <p:nvSpPr>
          <p:cNvPr id="2" name="Pealkiri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dirty="0" smtClean="0"/>
              <a:t>Venemaa 19. sajandil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41220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Paul I</a:t>
            </a:r>
            <a:endParaRPr lang="et-EE" dirty="0"/>
          </a:p>
        </p:txBody>
      </p:sp>
      <p:sp>
        <p:nvSpPr>
          <p:cNvPr id="4" name="Sisu kohatäide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t-EE" dirty="0" smtClean="0"/>
              <a:t>1796-1801</a:t>
            </a:r>
          </a:p>
          <a:p>
            <a:r>
              <a:rPr lang="et-EE" dirty="0" smtClean="0"/>
              <a:t>slavofiil</a:t>
            </a:r>
          </a:p>
          <a:p>
            <a:r>
              <a:rPr lang="et-EE" dirty="0" smtClean="0"/>
              <a:t>Keelas läbikäimise välismaaga</a:t>
            </a:r>
            <a:endParaRPr lang="et-EE" dirty="0"/>
          </a:p>
        </p:txBody>
      </p:sp>
      <p:sp>
        <p:nvSpPr>
          <p:cNvPr id="5" name="Sisu kohatäide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t-E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916832"/>
            <a:ext cx="1905000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9889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Aleksander I</a:t>
            </a:r>
            <a:endParaRPr lang="et-EE" dirty="0"/>
          </a:p>
        </p:txBody>
      </p:sp>
      <p:sp>
        <p:nvSpPr>
          <p:cNvPr id="4" name="Sisu kohatäide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t-EE" dirty="0" smtClean="0"/>
              <a:t>1801-1825</a:t>
            </a:r>
          </a:p>
          <a:p>
            <a:r>
              <a:rPr lang="et-EE" dirty="0" smtClean="0"/>
              <a:t>Napoleoni purustamine</a:t>
            </a:r>
          </a:p>
          <a:p>
            <a:r>
              <a:rPr lang="et-EE" dirty="0" smtClean="0"/>
              <a:t>Viini kongress</a:t>
            </a:r>
          </a:p>
          <a:p>
            <a:r>
              <a:rPr lang="et-EE" dirty="0" smtClean="0"/>
              <a:t>Euroopa politseinik</a:t>
            </a:r>
          </a:p>
          <a:p>
            <a:r>
              <a:rPr lang="et-EE" dirty="0" smtClean="0"/>
              <a:t>läänemeelne</a:t>
            </a:r>
            <a:endParaRPr lang="et-EE" dirty="0"/>
          </a:p>
        </p:txBody>
      </p:sp>
      <p:sp>
        <p:nvSpPr>
          <p:cNvPr id="5" name="Sisu kohatäide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t-EE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844824"/>
            <a:ext cx="1905000" cy="2600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14502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Nikolai I</a:t>
            </a:r>
            <a:endParaRPr lang="et-EE" dirty="0"/>
          </a:p>
        </p:txBody>
      </p:sp>
      <p:sp>
        <p:nvSpPr>
          <p:cNvPr id="4" name="Sisu kohatäide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t-EE" dirty="0" smtClean="0"/>
              <a:t>1825-1855</a:t>
            </a:r>
          </a:p>
          <a:p>
            <a:r>
              <a:rPr lang="et-EE" dirty="0" smtClean="0"/>
              <a:t>slavofiil</a:t>
            </a:r>
          </a:p>
          <a:p>
            <a:r>
              <a:rPr lang="et-EE" dirty="0" smtClean="0"/>
              <a:t>1825 dekabristide mäss</a:t>
            </a:r>
          </a:p>
          <a:p>
            <a:r>
              <a:rPr lang="et-EE" dirty="0" smtClean="0"/>
              <a:t>1830-31 Poola ülestõus</a:t>
            </a:r>
          </a:p>
          <a:p>
            <a:r>
              <a:rPr lang="et-EE" dirty="0" smtClean="0"/>
              <a:t>Sandarmeeria</a:t>
            </a:r>
          </a:p>
          <a:p>
            <a:r>
              <a:rPr lang="et-EE" dirty="0" smtClean="0"/>
              <a:t>Sõjad Iraani ja Türgiga</a:t>
            </a:r>
          </a:p>
          <a:p>
            <a:r>
              <a:rPr lang="et-EE" dirty="0" smtClean="0"/>
              <a:t>1853-1856 Krimmi sõda</a:t>
            </a:r>
            <a:endParaRPr lang="et-EE" dirty="0"/>
          </a:p>
        </p:txBody>
      </p:sp>
      <p:sp>
        <p:nvSpPr>
          <p:cNvPr id="5" name="Sisu kohatäide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endParaRPr lang="et-EE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844824"/>
            <a:ext cx="1905000" cy="245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756597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Aleksander II</a:t>
            </a:r>
            <a:endParaRPr lang="et-EE" dirty="0"/>
          </a:p>
        </p:txBody>
      </p:sp>
      <p:sp>
        <p:nvSpPr>
          <p:cNvPr id="4" name="Sisu kohatäide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t-EE" dirty="0" smtClean="0"/>
              <a:t>1855-1881</a:t>
            </a:r>
          </a:p>
          <a:p>
            <a:r>
              <a:rPr lang="et-EE" dirty="0" smtClean="0"/>
              <a:t>läänemeelne</a:t>
            </a:r>
          </a:p>
          <a:p>
            <a:r>
              <a:rPr lang="et-EE" dirty="0"/>
              <a:t>1861 pärisorjuse </a:t>
            </a:r>
            <a:r>
              <a:rPr lang="et-EE" dirty="0" smtClean="0"/>
              <a:t>kaotamine</a:t>
            </a:r>
          </a:p>
          <a:p>
            <a:r>
              <a:rPr lang="et-EE" dirty="0" smtClean="0"/>
              <a:t>Omavalitsus- ja kohtureform</a:t>
            </a:r>
          </a:p>
          <a:p>
            <a:r>
              <a:rPr lang="et-EE" dirty="0" smtClean="0"/>
              <a:t>Üldine sõjaväekohustus</a:t>
            </a:r>
            <a:endParaRPr lang="et-EE" dirty="0"/>
          </a:p>
          <a:p>
            <a:endParaRPr lang="et-EE" dirty="0"/>
          </a:p>
        </p:txBody>
      </p:sp>
      <p:sp>
        <p:nvSpPr>
          <p:cNvPr id="5" name="Sisu kohatäide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t-EE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1800614"/>
            <a:ext cx="2095500" cy="323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45316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Aleksander III</a:t>
            </a:r>
            <a:endParaRPr lang="et-EE" dirty="0"/>
          </a:p>
        </p:txBody>
      </p:sp>
      <p:sp>
        <p:nvSpPr>
          <p:cNvPr id="4" name="Sisu kohatäide 3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t-EE" dirty="0" smtClean="0"/>
              <a:t>1881-1894</a:t>
            </a:r>
          </a:p>
          <a:p>
            <a:r>
              <a:rPr lang="et-EE" dirty="0" smtClean="0"/>
              <a:t>slavofiil</a:t>
            </a:r>
          </a:p>
          <a:p>
            <a:r>
              <a:rPr lang="et-EE" dirty="0" smtClean="0"/>
              <a:t>Venestamine</a:t>
            </a:r>
          </a:p>
          <a:p>
            <a:r>
              <a:rPr lang="et-EE" dirty="0" smtClean="0"/>
              <a:t>Politseivõimu tugevdamine</a:t>
            </a:r>
          </a:p>
          <a:p>
            <a:r>
              <a:rPr lang="et-EE" dirty="0" smtClean="0"/>
              <a:t>1873 Kolmekeisriliit Austria-Ungari ja Saksamaaga</a:t>
            </a:r>
          </a:p>
          <a:p>
            <a:r>
              <a:rPr lang="et-EE" dirty="0" smtClean="0"/>
              <a:t>1877-1878 Vene-Türgi sõda</a:t>
            </a:r>
          </a:p>
        </p:txBody>
      </p:sp>
      <p:sp>
        <p:nvSpPr>
          <p:cNvPr id="5" name="Sisu kohatäide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lang="et-EE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1916832"/>
            <a:ext cx="1905000" cy="247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09061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 smtClean="0"/>
              <a:t>Niklai</a:t>
            </a:r>
            <a:r>
              <a:rPr lang="et-EE" dirty="0" smtClean="0"/>
              <a:t> II</a:t>
            </a:r>
            <a:endParaRPr lang="et-EE" dirty="0"/>
          </a:p>
        </p:txBody>
      </p:sp>
      <p:sp>
        <p:nvSpPr>
          <p:cNvPr id="4" name="Sisu kohatäide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t-EE" dirty="0" smtClean="0"/>
              <a:t>1894-1917</a:t>
            </a:r>
          </a:p>
          <a:p>
            <a:r>
              <a:rPr lang="et-EE" dirty="0" smtClean="0"/>
              <a:t>Mõõdukas slavofiil</a:t>
            </a:r>
            <a:endParaRPr lang="et-EE" dirty="0"/>
          </a:p>
        </p:txBody>
      </p:sp>
      <p:sp>
        <p:nvSpPr>
          <p:cNvPr id="5" name="Sisu kohatäide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t-EE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844824"/>
            <a:ext cx="2095500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897788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teeker">
  <a:themeElements>
    <a:clrScheme name="Apteeker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teeker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teeker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23</TotalTime>
  <Words>75</Words>
  <Application>Microsoft Office PowerPoint</Application>
  <PresentationFormat>Ekraaniseanss (4:3)</PresentationFormat>
  <Paragraphs>36</Paragraphs>
  <Slides>7</Slides>
  <Notes>0</Notes>
  <HiddenSlides>0</HiddenSlides>
  <MMClips>0</MMClips>
  <ScaleCrop>false</ScaleCrop>
  <HeadingPairs>
    <vt:vector size="4" baseType="variant">
      <vt:variant>
        <vt:lpstr>Kujundus</vt:lpstr>
      </vt:variant>
      <vt:variant>
        <vt:i4>1</vt:i4>
      </vt:variant>
      <vt:variant>
        <vt:lpstr>Slaidipealkirjad</vt:lpstr>
      </vt:variant>
      <vt:variant>
        <vt:i4>7</vt:i4>
      </vt:variant>
    </vt:vector>
  </HeadingPairs>
  <TitlesOfParts>
    <vt:vector size="8" baseType="lpstr">
      <vt:lpstr>Apteeker</vt:lpstr>
      <vt:lpstr>Venemaa 19. sajandil</vt:lpstr>
      <vt:lpstr>Paul I</vt:lpstr>
      <vt:lpstr>Aleksander I</vt:lpstr>
      <vt:lpstr>Nikolai I</vt:lpstr>
      <vt:lpstr>Aleksander II</vt:lpstr>
      <vt:lpstr>Aleksander III</vt:lpstr>
      <vt:lpstr>Niklai II</vt:lpstr>
    </vt:vector>
  </TitlesOfParts>
  <Company>Hugo Treffneri Gümnaasium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Venemaa ja USA 19. sajandil</dc:title>
  <dc:creator>opetaja</dc:creator>
  <cp:lastModifiedBy>opetaja</cp:lastModifiedBy>
  <cp:revision>4</cp:revision>
  <dcterms:created xsi:type="dcterms:W3CDTF">2012-04-10T08:14:05Z</dcterms:created>
  <dcterms:modified xsi:type="dcterms:W3CDTF">2012-04-10T08:37:56Z</dcterms:modified>
</cp:coreProperties>
</file>