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23AFF7F0-0C58-4A5F-9777-49F4E09577E1}">
          <p14:sldIdLst>
            <p14:sldId id="256"/>
            <p14:sldId id="257"/>
          </p14:sldIdLst>
        </p14:section>
        <p14:section name="Tiitlita jaotis" id="{A24D993F-13FC-4055-84BA-2359F8658E20}">
          <p14:sldIdLst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stkül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Ümarnurkne ristkül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  <p:sp>
        <p:nvSpPr>
          <p:cNvPr id="7" name="Ristkül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stkül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Ümarnurkne ristkül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istkül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Ümarnurkne ristkül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istkül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Ümarnurkne ristkül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FD0168-6248-41D3-8A10-24FF30AA50A2}" type="datetimeFigureOut">
              <a:rPr lang="et-EE" smtClean="0"/>
              <a:t>28.05.2012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EAD45B-6F4B-471F-B4A0-96E4530A6A99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Pt</a:t>
            </a:r>
            <a:r>
              <a:rPr lang="et-EE" dirty="0" smtClean="0"/>
              <a:t>. 19</a:t>
            </a:r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USA 19. sajandil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7051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Laienemine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1790 – 3,9 mln elanikku</a:t>
            </a:r>
          </a:p>
          <a:p>
            <a:r>
              <a:rPr lang="et-EE" dirty="0" smtClean="0"/>
              <a:t>1820 – 9,6 mln</a:t>
            </a:r>
          </a:p>
          <a:p>
            <a:r>
              <a:rPr lang="et-EE" dirty="0" smtClean="0"/>
              <a:t>1860 – 31,4 mln</a:t>
            </a:r>
          </a:p>
          <a:p>
            <a:r>
              <a:rPr lang="et-EE" dirty="0" smtClean="0"/>
              <a:t>Konfliktid indiaanlastega</a:t>
            </a:r>
          </a:p>
          <a:p>
            <a:r>
              <a:rPr lang="et-EE" dirty="0" smtClean="0"/>
              <a:t>1848 kulla avastamine Californias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89" y="1124744"/>
            <a:ext cx="31989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9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Põhi ja lõuna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3749040" cy="4572000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Põhi</a:t>
            </a:r>
          </a:p>
          <a:p>
            <a:pPr lvl="1"/>
            <a:r>
              <a:rPr lang="et-EE" dirty="0" smtClean="0"/>
              <a:t>tööstus</a:t>
            </a:r>
          </a:p>
          <a:p>
            <a:pPr lvl="1"/>
            <a:r>
              <a:rPr lang="et-EE" dirty="0" smtClean="0"/>
              <a:t>väiketalud</a:t>
            </a:r>
          </a:p>
          <a:p>
            <a:pPr lvl="1"/>
            <a:endParaRPr lang="et-EE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r>
              <a:rPr lang="et-EE" dirty="0" smtClean="0"/>
              <a:t>1808 orjade sisseveo keeld</a:t>
            </a:r>
          </a:p>
          <a:p>
            <a:pPr lvl="1"/>
            <a:r>
              <a:rPr lang="et-EE" dirty="0" smtClean="0"/>
              <a:t>abolitsionistid</a:t>
            </a:r>
          </a:p>
          <a:p>
            <a:pPr lvl="1"/>
            <a:r>
              <a:rPr lang="et-EE" dirty="0" smtClean="0"/>
              <a:t>abistamine põgenemisel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Lõuna</a:t>
            </a:r>
          </a:p>
          <a:p>
            <a:pPr lvl="1"/>
            <a:r>
              <a:rPr lang="et-EE" dirty="0" smtClean="0"/>
              <a:t>puuvillaistandused</a:t>
            </a:r>
          </a:p>
          <a:p>
            <a:pPr lvl="1"/>
            <a:r>
              <a:rPr lang="et-EE" dirty="0" smtClean="0"/>
              <a:t>orjade tööjõud</a:t>
            </a:r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endParaRPr lang="et-EE" dirty="0"/>
          </a:p>
          <a:p>
            <a:pPr lvl="1"/>
            <a:endParaRPr lang="et-EE" dirty="0" smtClean="0"/>
          </a:p>
          <a:p>
            <a:pPr lvl="1"/>
            <a:r>
              <a:rPr lang="et-EE" dirty="0" err="1" smtClean="0"/>
              <a:t>Harriet</a:t>
            </a:r>
            <a:r>
              <a:rPr lang="et-EE" dirty="0" smtClean="0"/>
              <a:t> </a:t>
            </a:r>
            <a:r>
              <a:rPr lang="et-EE" dirty="0" err="1" smtClean="0"/>
              <a:t>Ross</a:t>
            </a:r>
            <a:r>
              <a:rPr lang="et-EE" dirty="0" smtClean="0"/>
              <a:t> </a:t>
            </a:r>
            <a:r>
              <a:rPr lang="et-EE" dirty="0" err="1" smtClean="0"/>
              <a:t>Tubman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4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Kodusõda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953744" cy="4572000"/>
          </a:xfrm>
        </p:spPr>
        <p:txBody>
          <a:bodyPr>
            <a:normAutofit/>
          </a:bodyPr>
          <a:lstStyle/>
          <a:p>
            <a:r>
              <a:rPr lang="et-EE" dirty="0" smtClean="0"/>
              <a:t>1860 presidendiks A. </a:t>
            </a:r>
            <a:r>
              <a:rPr lang="et-EE" dirty="0" err="1" smtClean="0"/>
              <a:t>Lincoln</a:t>
            </a:r>
            <a:endParaRPr lang="et-EE" dirty="0" smtClean="0"/>
          </a:p>
          <a:p>
            <a:r>
              <a:rPr lang="et-EE" dirty="0" smtClean="0"/>
              <a:t>Ameerika Osariikide Konföderatsioon</a:t>
            </a:r>
          </a:p>
          <a:p>
            <a:r>
              <a:rPr lang="et-EE" dirty="0" smtClean="0"/>
              <a:t>14. apr 1861 sõja algus</a:t>
            </a:r>
          </a:p>
          <a:p>
            <a:r>
              <a:rPr lang="et-EE" dirty="0" smtClean="0"/>
              <a:t>1862 jaosmaade seadus</a:t>
            </a:r>
          </a:p>
          <a:p>
            <a:r>
              <a:rPr lang="et-EE" dirty="0" smtClean="0"/>
              <a:t>1. jaan 1863 orjuse kaotamine</a:t>
            </a:r>
          </a:p>
          <a:p>
            <a:r>
              <a:rPr lang="et-EE" dirty="0" smtClean="0"/>
              <a:t>14. apr 1865 </a:t>
            </a:r>
            <a:r>
              <a:rPr lang="et-EE" dirty="0" err="1" smtClean="0"/>
              <a:t>Lincolni</a:t>
            </a:r>
            <a:r>
              <a:rPr lang="et-EE" dirty="0" smtClean="0"/>
              <a:t> tapmine</a:t>
            </a:r>
          </a:p>
          <a:p>
            <a:r>
              <a:rPr lang="et-EE" dirty="0" smtClean="0"/>
              <a:t>Põhja võit kodusõjas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1718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22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Tõusmine maailma suurriigiks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385792" cy="4572000"/>
          </a:xfrm>
        </p:spPr>
        <p:txBody>
          <a:bodyPr/>
          <a:lstStyle/>
          <a:p>
            <a:r>
              <a:rPr lang="et-EE" dirty="0" smtClean="0"/>
              <a:t>Kiire majanduse areng</a:t>
            </a:r>
          </a:p>
          <a:p>
            <a:pPr lvl="1"/>
            <a:r>
              <a:rPr lang="et-EE" dirty="0" smtClean="0"/>
              <a:t>loodusvarad</a:t>
            </a:r>
          </a:p>
          <a:p>
            <a:pPr lvl="1"/>
            <a:r>
              <a:rPr lang="et-EE" dirty="0" smtClean="0"/>
              <a:t>odav tööjõud</a:t>
            </a:r>
          </a:p>
          <a:p>
            <a:pPr lvl="1"/>
            <a:r>
              <a:rPr lang="et-EE" dirty="0" smtClean="0"/>
              <a:t>väikesed kulutused relvastusele</a:t>
            </a:r>
            <a:endParaRPr lang="et-EE" dirty="0"/>
          </a:p>
          <a:p>
            <a:r>
              <a:rPr lang="et-EE" dirty="0" smtClean="0"/>
              <a:t>Probleemiks monopolid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0081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htne">
  <a:themeElements>
    <a:clrScheme name="Lihtn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ihtn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htn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94</Words>
  <Application>Microsoft Office PowerPoint</Application>
  <PresentationFormat>Ekraaniseanss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6" baseType="lpstr">
      <vt:lpstr>Lihtne</vt:lpstr>
      <vt:lpstr>USA 19. sajandil</vt:lpstr>
      <vt:lpstr>Laienemine</vt:lpstr>
      <vt:lpstr>Põhi ja lõuna</vt:lpstr>
      <vt:lpstr>Kodusõda</vt:lpstr>
      <vt:lpstr>Tõusmine maailma suurriigiks</vt:lpstr>
    </vt:vector>
  </TitlesOfParts>
  <Company>Hugo Treffneri Gümnaasium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19. sajandil</dc:title>
  <dc:creator>opetaja</dc:creator>
  <cp:lastModifiedBy>opetaja</cp:lastModifiedBy>
  <cp:revision>6</cp:revision>
  <dcterms:created xsi:type="dcterms:W3CDTF">2012-05-28T05:18:46Z</dcterms:created>
  <dcterms:modified xsi:type="dcterms:W3CDTF">2012-05-28T05:50:26Z</dcterms:modified>
</cp:coreProperties>
</file>