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alkiri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22" name="Alapealkiri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2E923-27D2-4E42-B5F3-DA6A7B3068C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20" name="Jaluse kohatäid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10" name="Slaidinumbri kohatä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41A2B-C6D3-4F6C-B3A8-81D2E617D5D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2E923-27D2-4E42-B5F3-DA6A7B3068C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41A2B-C6D3-4F6C-B3A8-81D2E617D5D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2E923-27D2-4E42-B5F3-DA6A7B3068C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41A2B-C6D3-4F6C-B3A8-81D2E617D5D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2E923-27D2-4E42-B5F3-DA6A7B3068C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41A2B-C6D3-4F6C-B3A8-81D2E617D5D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2E923-27D2-4E42-B5F3-DA6A7B3068C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41A2B-C6D3-4F6C-B3A8-81D2E617D5D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Ristkül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2E923-27D2-4E42-B5F3-DA6A7B3068C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41A2B-C6D3-4F6C-B3A8-81D2E617D5D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2E923-27D2-4E42-B5F3-DA6A7B3068C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41A2B-C6D3-4F6C-B3A8-81D2E617D5D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2E923-27D2-4E42-B5F3-DA6A7B3068C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41A2B-C6D3-4F6C-B3A8-81D2E617D5D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stkül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2E923-27D2-4E42-B5F3-DA6A7B3068C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41A2B-C6D3-4F6C-B3A8-81D2E617D5D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Ristkül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2E923-27D2-4E42-B5F3-DA6A7B3068C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41A2B-C6D3-4F6C-B3A8-81D2E617D5D2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2E923-27D2-4E42-B5F3-DA6A7B3068C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41A2B-C6D3-4F6C-B3A8-81D2E617D5D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9" name="Vooskeemikujund &quot;protsess&quot;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ooskeemikujund &quot;protsess&quot;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õng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ealkirja kohatäid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9" name="Teksti kohatäid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24" name="Kuupäeva kohatäid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92E923-27D2-4E42-B5F3-DA6A7B3068CB}" type="datetimeFigureOut">
              <a:rPr lang="et-EE" smtClean="0"/>
              <a:pPr/>
              <a:t>9.01.2012</a:t>
            </a:fld>
            <a:endParaRPr lang="et-EE"/>
          </a:p>
        </p:txBody>
      </p:sp>
      <p:sp>
        <p:nvSpPr>
          <p:cNvPr id="10" name="Jaluse kohatäid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t-EE"/>
          </a:p>
        </p:txBody>
      </p:sp>
      <p:sp>
        <p:nvSpPr>
          <p:cNvPr id="22" name="Slaidinumbri kohatä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241A2B-C6D3-4F6C-B3A8-81D2E617D5D2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5" name="Ristkül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/>
          <a:lstStyle/>
          <a:p>
            <a:r>
              <a:rPr lang="et-EE" dirty="0" smtClean="0">
                <a:solidFill>
                  <a:schemeClr val="tx1"/>
                </a:solidFill>
              </a:rPr>
              <a:t>Skandinaavia ja viikingid</a:t>
            </a:r>
            <a:endParaRPr lang="et-EE" dirty="0">
              <a:solidFill>
                <a:schemeClr val="tx1"/>
              </a:solidFill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7406640" cy="1152128"/>
          </a:xfrm>
        </p:spPr>
        <p:txBody>
          <a:bodyPr/>
          <a:lstStyle/>
          <a:p>
            <a:r>
              <a:rPr lang="et-EE" dirty="0" smtClean="0">
                <a:solidFill>
                  <a:schemeClr val="tx1"/>
                </a:solidFill>
              </a:rPr>
              <a:t>Ptk 13				</a:t>
            </a:r>
          </a:p>
          <a:p>
            <a:r>
              <a:rPr lang="et-EE" dirty="0" smtClean="0">
                <a:solidFill>
                  <a:schemeClr val="tx1"/>
                </a:solidFill>
              </a:rPr>
              <a:t>Andre </a:t>
            </a:r>
            <a:r>
              <a:rPr lang="et-EE" dirty="0" err="1" smtClean="0">
                <a:solidFill>
                  <a:schemeClr val="tx1"/>
                </a:solidFill>
              </a:rPr>
              <a:t>Pettai</a:t>
            </a:r>
            <a:endParaRPr lang="et-EE" dirty="0">
              <a:solidFill>
                <a:schemeClr val="tx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3931915" cy="467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Skandinaavia esiaeg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Mida nimetada Skandinaaviaks? </a:t>
            </a:r>
          </a:p>
          <a:p>
            <a:r>
              <a:rPr lang="et-EE" dirty="0" smtClean="0"/>
              <a:t>10 000 a eKr – inimasustus</a:t>
            </a:r>
          </a:p>
          <a:p>
            <a:r>
              <a:rPr lang="et-EE" dirty="0" smtClean="0"/>
              <a:t>III at eKr – põlluharimine ja karjakasvatus</a:t>
            </a:r>
          </a:p>
          <a:p>
            <a:r>
              <a:rPr lang="et-EE" dirty="0" smtClean="0"/>
              <a:t>II at eKr – ühtne germaani asustus</a:t>
            </a:r>
          </a:p>
          <a:p>
            <a:r>
              <a:rPr lang="et-EE" dirty="0" smtClean="0"/>
              <a:t>U 1700-500 eKr pronksiaeg</a:t>
            </a:r>
          </a:p>
          <a:p>
            <a:r>
              <a:rPr lang="et-EE" dirty="0" smtClean="0"/>
              <a:t>I at eKr – IX saj pKr rauaaeg</a:t>
            </a:r>
            <a:endParaRPr lang="et-E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Ühiskond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b="1" dirty="0" smtClean="0"/>
              <a:t>Bondid</a:t>
            </a:r>
            <a:r>
              <a:rPr lang="et-EE" dirty="0" smtClean="0"/>
              <a:t> – vabad taluperemehed</a:t>
            </a:r>
          </a:p>
          <a:p>
            <a:r>
              <a:rPr lang="et-EE" dirty="0" smtClean="0"/>
              <a:t>Odal – taluvaldus </a:t>
            </a:r>
          </a:p>
          <a:p>
            <a:r>
              <a:rPr lang="et-EE" dirty="0" smtClean="0"/>
              <a:t>Träälid – orjad</a:t>
            </a:r>
          </a:p>
          <a:p>
            <a:r>
              <a:rPr lang="et-EE" b="1" dirty="0" smtClean="0"/>
              <a:t>Ting</a:t>
            </a:r>
            <a:r>
              <a:rPr lang="et-EE" dirty="0" smtClean="0"/>
              <a:t> – kohalik rahvakoosolek</a:t>
            </a:r>
          </a:p>
          <a:p>
            <a:r>
              <a:rPr lang="et-EE" b="1" dirty="0" smtClean="0"/>
              <a:t>Allting</a:t>
            </a:r>
            <a:r>
              <a:rPr lang="et-EE" dirty="0" smtClean="0"/>
              <a:t> – maakondade ühiskoosolek</a:t>
            </a:r>
          </a:p>
          <a:p>
            <a:r>
              <a:rPr lang="et-EE" b="1" dirty="0" err="1" smtClean="0"/>
              <a:t>Konung</a:t>
            </a:r>
            <a:r>
              <a:rPr lang="et-EE" dirty="0" smtClean="0"/>
              <a:t> – hõimu või hõimuliidu pealik</a:t>
            </a:r>
          </a:p>
          <a:p>
            <a:r>
              <a:rPr lang="et-EE" dirty="0" err="1" smtClean="0"/>
              <a:t>Svealased</a:t>
            </a:r>
            <a:r>
              <a:rPr lang="et-EE" dirty="0" smtClean="0"/>
              <a:t> ja </a:t>
            </a:r>
            <a:r>
              <a:rPr lang="et-EE" dirty="0" err="1" smtClean="0"/>
              <a:t>götalased</a:t>
            </a:r>
            <a:r>
              <a:rPr lang="et-EE" dirty="0" smtClean="0"/>
              <a:t> – hõimuliidud Rootsis</a:t>
            </a:r>
          </a:p>
          <a:p>
            <a:r>
              <a:rPr lang="et-EE" b="1" dirty="0" err="1" smtClean="0"/>
              <a:t>Birka</a:t>
            </a:r>
            <a:r>
              <a:rPr lang="et-EE" b="1" dirty="0" smtClean="0"/>
              <a:t>, </a:t>
            </a:r>
            <a:r>
              <a:rPr lang="et-EE" b="1" dirty="0" err="1" smtClean="0"/>
              <a:t>Sigtuna</a:t>
            </a:r>
            <a:r>
              <a:rPr lang="et-EE" b="1" dirty="0" smtClean="0"/>
              <a:t>, </a:t>
            </a:r>
            <a:r>
              <a:rPr lang="et-EE" b="1" dirty="0" err="1" smtClean="0"/>
              <a:t>Hedeby</a:t>
            </a:r>
            <a:r>
              <a:rPr lang="et-EE" b="1" dirty="0" smtClean="0"/>
              <a:t> </a:t>
            </a:r>
            <a:r>
              <a:rPr lang="et-EE" dirty="0" smtClean="0"/>
              <a:t>– suuremad kindlustatud asulad</a:t>
            </a:r>
            <a:endParaRPr lang="et-E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199" y="1"/>
            <a:ext cx="3809801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Viikingid (800-1050)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Mitmeid nimetusi: Normannid, varjaagid jne</a:t>
            </a:r>
          </a:p>
          <a:p>
            <a:r>
              <a:rPr lang="et-EE" dirty="0" smtClean="0"/>
              <a:t>Kaupmehed, mereröövlid, vallutajad, maadeavastajad, põlluharijad, käsitöölised</a:t>
            </a:r>
          </a:p>
          <a:p>
            <a:r>
              <a:rPr lang="et-EE" dirty="0" smtClean="0"/>
              <a:t>Paganlus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81128"/>
            <a:ext cx="194421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7072"/>
            <a:ext cx="45720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Viikingite retked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r>
              <a:rPr lang="et-EE" dirty="0" smtClean="0"/>
              <a:t>Kokkupuuted </a:t>
            </a:r>
            <a:r>
              <a:rPr lang="et-EE" dirty="0" err="1" smtClean="0"/>
              <a:t>Bütsantsi</a:t>
            </a:r>
            <a:r>
              <a:rPr lang="et-EE" dirty="0" smtClean="0"/>
              <a:t> ja slaavlastega</a:t>
            </a:r>
          </a:p>
          <a:p>
            <a:r>
              <a:rPr lang="et-EE" dirty="0" smtClean="0"/>
              <a:t>Reisid Fääri saartele, Islandile, Gröönimaale ja Ameerikasse</a:t>
            </a:r>
          </a:p>
          <a:p>
            <a:pPr lvl="1"/>
            <a:r>
              <a:rPr lang="et-EE" dirty="0" smtClean="0"/>
              <a:t>Erik Punane </a:t>
            </a:r>
          </a:p>
          <a:p>
            <a:pPr lvl="1"/>
            <a:r>
              <a:rPr lang="et-EE" dirty="0" smtClean="0"/>
              <a:t>Leif </a:t>
            </a:r>
            <a:r>
              <a:rPr lang="et-EE" dirty="0" err="1" smtClean="0"/>
              <a:t>Eriksson</a:t>
            </a:r>
            <a:endParaRPr lang="et-EE" dirty="0" smtClean="0"/>
          </a:p>
          <a:p>
            <a:r>
              <a:rPr lang="et-EE" dirty="0" smtClean="0"/>
              <a:t>Inglismaa</a:t>
            </a:r>
          </a:p>
          <a:p>
            <a:pPr lvl="1"/>
            <a:r>
              <a:rPr lang="et-EE" dirty="0" err="1" smtClean="0"/>
              <a:t>Danelag</a:t>
            </a:r>
            <a:r>
              <a:rPr lang="et-EE" dirty="0" smtClean="0"/>
              <a:t> </a:t>
            </a:r>
          </a:p>
          <a:p>
            <a:r>
              <a:rPr lang="et-EE" dirty="0" smtClean="0"/>
              <a:t>Prantsusmaa</a:t>
            </a:r>
          </a:p>
          <a:p>
            <a:pPr lvl="1"/>
            <a:r>
              <a:rPr lang="et-EE" dirty="0" err="1" smtClean="0"/>
              <a:t>Rollo</a:t>
            </a:r>
            <a:r>
              <a:rPr lang="et-EE" dirty="0" smtClean="0"/>
              <a:t> </a:t>
            </a:r>
            <a:r>
              <a:rPr lang="en-US" dirty="0" smtClean="0"/>
              <a:t>→</a:t>
            </a:r>
            <a:r>
              <a:rPr lang="et-EE" dirty="0" smtClean="0"/>
              <a:t> Normandia hertsogkond</a:t>
            </a:r>
          </a:p>
          <a:p>
            <a:pPr>
              <a:buNone/>
            </a:pPr>
            <a:endParaRPr lang="et-E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1024" y="3068960"/>
            <a:ext cx="4212976" cy="212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Riikide teke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Taani</a:t>
            </a:r>
          </a:p>
          <a:p>
            <a:pPr lvl="1"/>
            <a:r>
              <a:rPr lang="et-EE" dirty="0" smtClean="0"/>
              <a:t>Harald Sinihammas</a:t>
            </a:r>
          </a:p>
          <a:p>
            <a:pPr lvl="1"/>
            <a:r>
              <a:rPr lang="et-EE" dirty="0" err="1" smtClean="0"/>
              <a:t>Knut</a:t>
            </a:r>
            <a:r>
              <a:rPr lang="et-EE" dirty="0" smtClean="0"/>
              <a:t> Suur</a:t>
            </a:r>
          </a:p>
          <a:p>
            <a:r>
              <a:rPr lang="et-EE" dirty="0" smtClean="0"/>
              <a:t>Norra</a:t>
            </a:r>
          </a:p>
          <a:p>
            <a:pPr lvl="1"/>
            <a:r>
              <a:rPr lang="et-EE" dirty="0" smtClean="0"/>
              <a:t>Olav </a:t>
            </a:r>
            <a:r>
              <a:rPr lang="et-EE" dirty="0" err="1" smtClean="0"/>
              <a:t>Tryggvasson</a:t>
            </a:r>
            <a:endParaRPr lang="et-EE" dirty="0" smtClean="0"/>
          </a:p>
          <a:p>
            <a:pPr lvl="1"/>
            <a:r>
              <a:rPr lang="et-EE" dirty="0" smtClean="0"/>
              <a:t>Olav Püha</a:t>
            </a:r>
          </a:p>
          <a:p>
            <a:r>
              <a:rPr lang="et-EE" dirty="0" smtClean="0"/>
              <a:t>Rootsi</a:t>
            </a:r>
          </a:p>
          <a:p>
            <a:pPr lvl="1"/>
            <a:r>
              <a:rPr lang="et-EE" dirty="0" smtClean="0"/>
              <a:t>Olav Sülekuningas</a:t>
            </a:r>
          </a:p>
          <a:p>
            <a:pPr lvl="1"/>
            <a:r>
              <a:rPr lang="et-EE" dirty="0" smtClean="0"/>
              <a:t>Uppsala (poliitiline keskus)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635896" cy="398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Kalmari unioon (1397-1523</a:t>
            </a:r>
            <a:r>
              <a:rPr lang="et-EE" smtClean="0"/>
              <a:t>)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Taani, Rootsi, Norra</a:t>
            </a:r>
          </a:p>
          <a:p>
            <a:r>
              <a:rPr lang="et-EE" dirty="0" smtClean="0"/>
              <a:t>Miks loodi?</a:t>
            </a:r>
          </a:p>
          <a:p>
            <a:r>
              <a:rPr lang="et-EE" dirty="0" smtClean="0"/>
              <a:t>Stockholmi veresaun (1520)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84984"/>
            <a:ext cx="3524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Kokkuvõte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Skandinaavia </a:t>
            </a:r>
          </a:p>
          <a:p>
            <a:pPr lvl="1"/>
            <a:r>
              <a:rPr lang="et-EE" dirty="0" smtClean="0"/>
              <a:t>Rootsi, Taani, Norra</a:t>
            </a:r>
          </a:p>
          <a:p>
            <a:r>
              <a:rPr lang="et-EE" dirty="0" smtClean="0"/>
              <a:t>Viikingid (800-1050)</a:t>
            </a:r>
          </a:p>
          <a:p>
            <a:pPr lvl="1"/>
            <a:r>
              <a:rPr lang="et-EE" dirty="0" smtClean="0"/>
              <a:t>Kaupmehed, mereröövlid, vallutajad, maadeavastajad, põlluharijad, </a:t>
            </a:r>
            <a:r>
              <a:rPr lang="et-EE" dirty="0" smtClean="0"/>
              <a:t>käsitöölised</a:t>
            </a:r>
          </a:p>
          <a:p>
            <a:pPr lvl="1"/>
            <a:r>
              <a:rPr lang="et-EE" dirty="0" smtClean="0"/>
              <a:t>muinasusund</a:t>
            </a:r>
          </a:p>
          <a:p>
            <a:r>
              <a:rPr lang="et-EE" dirty="0" smtClean="0"/>
              <a:t>Ristiusu vastuvõtmine seotud riikide tekkega (alates XI sajandist)</a:t>
            </a:r>
            <a:endParaRPr lang="et-EE" dirty="0" smtClean="0"/>
          </a:p>
          <a:p>
            <a:pPr lvl="1">
              <a:buNone/>
            </a:pP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ööripäev">
  <a:themeElements>
    <a:clrScheme name="Pööripäev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ööripäev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ööripäev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804</TotalTime>
  <Words>203</Words>
  <Application>Microsoft Office PowerPoint</Application>
  <PresentationFormat>Ekraaniseanss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8</vt:i4>
      </vt:variant>
    </vt:vector>
  </HeadingPairs>
  <TitlesOfParts>
    <vt:vector size="9" baseType="lpstr">
      <vt:lpstr>Pööripäev</vt:lpstr>
      <vt:lpstr>Skandinaavia ja viikingid</vt:lpstr>
      <vt:lpstr>Skandinaavia esiaeg</vt:lpstr>
      <vt:lpstr>Ühiskond</vt:lpstr>
      <vt:lpstr>Viikingid (800-1050)</vt:lpstr>
      <vt:lpstr>Viikingite retked</vt:lpstr>
      <vt:lpstr>Riikide teke</vt:lpstr>
      <vt:lpstr>Kalmari unioon (1397-1523) </vt:lpstr>
      <vt:lpstr>Kokkuvõte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Skandinaavia ja viikingid</dc:title>
  <dc:creator>demo</dc:creator>
  <cp:lastModifiedBy>demo</cp:lastModifiedBy>
  <cp:revision>80</cp:revision>
  <dcterms:created xsi:type="dcterms:W3CDTF">2012-01-03T14:59:47Z</dcterms:created>
  <dcterms:modified xsi:type="dcterms:W3CDTF">2012-01-09T08:09:17Z</dcterms:modified>
</cp:coreProperties>
</file>